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Lobster" panose="00000500000000000000" pitchFamily="2" charset="0"/>
      <p:regular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t Nguyen" userId="62f84d0aa309596e" providerId="LiveId" clId="{19F823C2-2A74-47BE-988E-8998DED2602A}"/>
    <pc:docChg chg="undo custSel modSld">
      <pc:chgData name="Phat Nguyen" userId="62f84d0aa309596e" providerId="LiveId" clId="{19F823C2-2A74-47BE-988E-8998DED2602A}" dt="2023-05-25T05:00:15.239" v="935"/>
      <pc:docMkLst>
        <pc:docMk/>
      </pc:docMkLst>
      <pc:sldChg chg="addSp delSp modSp mod modTransition">
        <pc:chgData name="Phat Nguyen" userId="62f84d0aa309596e" providerId="LiveId" clId="{19F823C2-2A74-47BE-988E-8998DED2602A}" dt="2023-05-25T05:00:15.239" v="935"/>
        <pc:sldMkLst>
          <pc:docMk/>
          <pc:sldMk cId="0" sldId="256"/>
        </pc:sldMkLst>
        <pc:spChg chg="mod">
          <ac:chgData name="Phat Nguyen" userId="62f84d0aa309596e" providerId="LiveId" clId="{19F823C2-2A74-47BE-988E-8998DED2602A}" dt="2023-05-25T03:01:11.817" v="28" actId="20577"/>
          <ac:spMkLst>
            <pc:docMk/>
            <pc:sldMk cId="0" sldId="256"/>
            <ac:spMk id="272" creationId="{00000000-0000-0000-0000-000000000000}"/>
          </ac:spMkLst>
        </pc:spChg>
        <pc:spChg chg="mod">
          <ac:chgData name="Phat Nguyen" userId="62f84d0aa309596e" providerId="LiveId" clId="{19F823C2-2A74-47BE-988E-8998DED2602A}" dt="2023-05-25T03:01:20.723" v="77" actId="20577"/>
          <ac:spMkLst>
            <pc:docMk/>
            <pc:sldMk cId="0" sldId="256"/>
            <ac:spMk id="273" creationId="{00000000-0000-0000-0000-000000000000}"/>
          </ac:spMkLst>
        </pc:spChg>
        <pc:picChg chg="add mod ord">
          <ac:chgData name="Phat Nguyen" userId="62f84d0aa309596e" providerId="LiveId" clId="{19F823C2-2A74-47BE-988E-8998DED2602A}" dt="2023-05-25T03:44:32.126" v="781" actId="167"/>
          <ac:picMkLst>
            <pc:docMk/>
            <pc:sldMk cId="0" sldId="256"/>
            <ac:picMk id="3" creationId="{683442E3-DFB0-7979-226B-D93333FA8039}"/>
          </ac:picMkLst>
        </pc:picChg>
        <pc:picChg chg="del">
          <ac:chgData name="Phat Nguyen" userId="62f84d0aa309596e" providerId="LiveId" clId="{19F823C2-2A74-47BE-988E-8998DED2602A}" dt="2023-05-25T03:01:36.371" v="78" actId="478"/>
          <ac:picMkLst>
            <pc:docMk/>
            <pc:sldMk cId="0" sldId="256"/>
            <ac:picMk id="274" creationId="{00000000-0000-0000-0000-000000000000}"/>
          </ac:picMkLst>
        </pc:picChg>
      </pc:sldChg>
      <pc:sldChg chg="modSp mod modTransition">
        <pc:chgData name="Phat Nguyen" userId="62f84d0aa309596e" providerId="LiveId" clId="{19F823C2-2A74-47BE-988E-8998DED2602A}" dt="2023-05-25T05:00:12.811" v="934"/>
        <pc:sldMkLst>
          <pc:docMk/>
          <pc:sldMk cId="0" sldId="257"/>
        </pc:sldMkLst>
        <pc:spChg chg="mod">
          <ac:chgData name="Phat Nguyen" userId="62f84d0aa309596e" providerId="LiveId" clId="{19F823C2-2A74-47BE-988E-8998DED2602A}" dt="2023-05-25T03:02:42.494" v="111" actId="20577"/>
          <ac:spMkLst>
            <pc:docMk/>
            <pc:sldMk cId="0" sldId="257"/>
            <ac:spMk id="288" creationId="{00000000-0000-0000-0000-000000000000}"/>
          </ac:spMkLst>
        </pc:spChg>
        <pc:spChg chg="mod">
          <ac:chgData name="Phat Nguyen" userId="62f84d0aa309596e" providerId="LiveId" clId="{19F823C2-2A74-47BE-988E-8998DED2602A}" dt="2023-05-25T03:40:49.464" v="720" actId="20577"/>
          <ac:spMkLst>
            <pc:docMk/>
            <pc:sldMk cId="0" sldId="257"/>
            <ac:spMk id="290" creationId="{00000000-0000-0000-0000-000000000000}"/>
          </ac:spMkLst>
        </pc:spChg>
        <pc:spChg chg="mod">
          <ac:chgData name="Phat Nguyen" userId="62f84d0aa309596e" providerId="LiveId" clId="{19F823C2-2A74-47BE-988E-8998DED2602A}" dt="2023-05-25T03:41:06.092" v="772" actId="20577"/>
          <ac:spMkLst>
            <pc:docMk/>
            <pc:sldMk cId="0" sldId="257"/>
            <ac:spMk id="291" creationId="{00000000-0000-0000-0000-000000000000}"/>
          </ac:spMkLst>
        </pc:spChg>
      </pc:sldChg>
      <pc:sldChg chg="addSp delSp modSp mod modTransition">
        <pc:chgData name="Phat Nguyen" userId="62f84d0aa309596e" providerId="LiveId" clId="{19F823C2-2A74-47BE-988E-8998DED2602A}" dt="2023-05-25T05:00:12.811" v="934"/>
        <pc:sldMkLst>
          <pc:docMk/>
          <pc:sldMk cId="0" sldId="258"/>
        </pc:sldMkLst>
        <pc:picChg chg="add mod">
          <ac:chgData name="Phat Nguyen" userId="62f84d0aa309596e" providerId="LiveId" clId="{19F823C2-2A74-47BE-988E-8998DED2602A}" dt="2023-05-25T03:48:29.549" v="833" actId="14100"/>
          <ac:picMkLst>
            <pc:docMk/>
            <pc:sldMk cId="0" sldId="258"/>
            <ac:picMk id="3" creationId="{61B68440-1AE0-883E-A3CB-2A1CA7C127D1}"/>
          </ac:picMkLst>
        </pc:picChg>
        <pc:picChg chg="del">
          <ac:chgData name="Phat Nguyen" userId="62f84d0aa309596e" providerId="LiveId" clId="{19F823C2-2A74-47BE-988E-8998DED2602A}" dt="2023-05-25T03:48:07.251" v="826" actId="478"/>
          <ac:picMkLst>
            <pc:docMk/>
            <pc:sldMk cId="0" sldId="258"/>
            <ac:picMk id="305" creationId="{00000000-0000-0000-0000-000000000000}"/>
          </ac:picMkLst>
        </pc:picChg>
        <pc:picChg chg="mod ord">
          <ac:chgData name="Phat Nguyen" userId="62f84d0aa309596e" providerId="LiveId" clId="{19F823C2-2A74-47BE-988E-8998DED2602A}" dt="2023-05-25T03:48:38.663" v="835" actId="1076"/>
          <ac:picMkLst>
            <pc:docMk/>
            <pc:sldMk cId="0" sldId="258"/>
            <ac:picMk id="311" creationId="{00000000-0000-0000-0000-000000000000}"/>
          </ac:picMkLst>
        </pc:picChg>
      </pc:sldChg>
      <pc:sldChg chg="addSp delSp modSp mod modTransition">
        <pc:chgData name="Phat Nguyen" userId="62f84d0aa309596e" providerId="LiveId" clId="{19F823C2-2A74-47BE-988E-8998DED2602A}" dt="2023-05-25T05:00:12.811" v="934"/>
        <pc:sldMkLst>
          <pc:docMk/>
          <pc:sldMk cId="0" sldId="259"/>
        </pc:sldMkLst>
        <pc:spChg chg="add del mod">
          <ac:chgData name="Phat Nguyen" userId="62f84d0aa309596e" providerId="LiveId" clId="{19F823C2-2A74-47BE-988E-8998DED2602A}" dt="2023-05-25T03:03:27.172" v="137" actId="478"/>
          <ac:spMkLst>
            <pc:docMk/>
            <pc:sldMk cId="0" sldId="259"/>
            <ac:spMk id="3" creationId="{4E28F2F8-4961-C057-E1FA-05D0947B4A6F}"/>
          </ac:spMkLst>
        </pc:spChg>
        <pc:spChg chg="add del mod">
          <ac:chgData name="Phat Nguyen" userId="62f84d0aa309596e" providerId="LiveId" clId="{19F823C2-2A74-47BE-988E-8998DED2602A}" dt="2023-05-25T03:03:44.503" v="152" actId="1076"/>
          <ac:spMkLst>
            <pc:docMk/>
            <pc:sldMk cId="0" sldId="259"/>
            <ac:spMk id="318" creationId="{00000000-0000-0000-0000-000000000000}"/>
          </ac:spMkLst>
        </pc:spChg>
        <pc:spChg chg="mod">
          <ac:chgData name="Phat Nguyen" userId="62f84d0aa309596e" providerId="LiveId" clId="{19F823C2-2A74-47BE-988E-8998DED2602A}" dt="2023-05-25T03:37:10.001" v="512" actId="20577"/>
          <ac:spMkLst>
            <pc:docMk/>
            <pc:sldMk cId="0" sldId="259"/>
            <ac:spMk id="319" creationId="{00000000-0000-0000-0000-000000000000}"/>
          </ac:spMkLst>
        </pc:spChg>
        <pc:spChg chg="mod">
          <ac:chgData name="Phat Nguyen" userId="62f84d0aa309596e" providerId="LiveId" clId="{19F823C2-2A74-47BE-988E-8998DED2602A}" dt="2023-05-25T03:35:28.668" v="244" actId="20577"/>
          <ac:spMkLst>
            <pc:docMk/>
            <pc:sldMk cId="0" sldId="259"/>
            <ac:spMk id="331" creationId="{00000000-0000-0000-0000-000000000000}"/>
          </ac:spMkLst>
        </pc:spChg>
      </pc:sldChg>
      <pc:sldChg chg="addSp delSp modSp mod modTransition">
        <pc:chgData name="Phat Nguyen" userId="62f84d0aa309596e" providerId="LiveId" clId="{19F823C2-2A74-47BE-988E-8998DED2602A}" dt="2023-05-25T05:00:12.811" v="934"/>
        <pc:sldMkLst>
          <pc:docMk/>
          <pc:sldMk cId="0" sldId="260"/>
        </pc:sldMkLst>
        <pc:spChg chg="mod">
          <ac:chgData name="Phat Nguyen" userId="62f84d0aa309596e" providerId="LiveId" clId="{19F823C2-2A74-47BE-988E-8998DED2602A}" dt="2023-05-25T04:08:12.344" v="896" actId="14100"/>
          <ac:spMkLst>
            <pc:docMk/>
            <pc:sldMk cId="0" sldId="260"/>
            <ac:spMk id="336" creationId="{00000000-0000-0000-0000-000000000000}"/>
          </ac:spMkLst>
        </pc:spChg>
        <pc:spChg chg="mod">
          <ac:chgData name="Phat Nguyen" userId="62f84d0aa309596e" providerId="LiveId" clId="{19F823C2-2A74-47BE-988E-8998DED2602A}" dt="2023-05-25T03:38:29.243" v="569" actId="20577"/>
          <ac:spMkLst>
            <pc:docMk/>
            <pc:sldMk cId="0" sldId="260"/>
            <ac:spMk id="341" creationId="{00000000-0000-0000-0000-000000000000}"/>
          </ac:spMkLst>
        </pc:spChg>
        <pc:spChg chg="mod">
          <ac:chgData name="Phat Nguyen" userId="62f84d0aa309596e" providerId="LiveId" clId="{19F823C2-2A74-47BE-988E-8998DED2602A}" dt="2023-05-25T04:02:06.811" v="889" actId="108"/>
          <ac:spMkLst>
            <pc:docMk/>
            <pc:sldMk cId="0" sldId="260"/>
            <ac:spMk id="342" creationId="{00000000-0000-0000-0000-000000000000}"/>
          </ac:spMkLst>
        </pc:spChg>
        <pc:spChg chg="mod">
          <ac:chgData name="Phat Nguyen" userId="62f84d0aa309596e" providerId="LiveId" clId="{19F823C2-2A74-47BE-988E-8998DED2602A}" dt="2023-05-25T03:38:19.880" v="534" actId="20577"/>
          <ac:spMkLst>
            <pc:docMk/>
            <pc:sldMk cId="0" sldId="260"/>
            <ac:spMk id="343" creationId="{00000000-0000-0000-0000-000000000000}"/>
          </ac:spMkLst>
        </pc:spChg>
        <pc:spChg chg="mod">
          <ac:chgData name="Phat Nguyen" userId="62f84d0aa309596e" providerId="LiveId" clId="{19F823C2-2A74-47BE-988E-8998DED2602A}" dt="2023-05-25T04:02:09.092" v="890" actId="108"/>
          <ac:spMkLst>
            <pc:docMk/>
            <pc:sldMk cId="0" sldId="260"/>
            <ac:spMk id="344" creationId="{00000000-0000-0000-0000-000000000000}"/>
          </ac:spMkLst>
        </pc:spChg>
        <pc:spChg chg="mod">
          <ac:chgData name="Phat Nguyen" userId="62f84d0aa309596e" providerId="LiveId" clId="{19F823C2-2A74-47BE-988E-8998DED2602A}" dt="2023-05-25T04:02:11.415" v="891" actId="108"/>
          <ac:spMkLst>
            <pc:docMk/>
            <pc:sldMk cId="0" sldId="260"/>
            <ac:spMk id="357" creationId="{00000000-0000-0000-0000-000000000000}"/>
          </ac:spMkLst>
        </pc:spChg>
        <pc:spChg chg="mod">
          <ac:chgData name="Phat Nguyen" userId="62f84d0aa309596e" providerId="LiveId" clId="{19F823C2-2A74-47BE-988E-8998DED2602A}" dt="2023-05-25T03:38:37.867" v="593" actId="20577"/>
          <ac:spMkLst>
            <pc:docMk/>
            <pc:sldMk cId="0" sldId="260"/>
            <ac:spMk id="359" creationId="{00000000-0000-0000-0000-000000000000}"/>
          </ac:spMkLst>
        </pc:spChg>
        <pc:picChg chg="add mod">
          <ac:chgData name="Phat Nguyen" userId="62f84d0aa309596e" providerId="LiveId" clId="{19F823C2-2A74-47BE-988E-8998DED2602A}" dt="2023-05-25T04:10:30.850" v="911" actId="1076"/>
          <ac:picMkLst>
            <pc:docMk/>
            <pc:sldMk cId="0" sldId="260"/>
            <ac:picMk id="3" creationId="{850EC2FD-4E9C-E51E-9216-1537AEFB1F0E}"/>
          </ac:picMkLst>
        </pc:picChg>
        <pc:picChg chg="add mod">
          <ac:chgData name="Phat Nguyen" userId="62f84d0aa309596e" providerId="LiveId" clId="{19F823C2-2A74-47BE-988E-8998DED2602A}" dt="2023-05-25T04:16:01.832" v="927" actId="1037"/>
          <ac:picMkLst>
            <pc:docMk/>
            <pc:sldMk cId="0" sldId="260"/>
            <ac:picMk id="5" creationId="{6D91E3F5-4F27-EC6D-BF8B-42B0E3D08517}"/>
          </ac:picMkLst>
        </pc:picChg>
        <pc:picChg chg="del">
          <ac:chgData name="Phat Nguyen" userId="62f84d0aa309596e" providerId="LiveId" clId="{19F823C2-2A74-47BE-988E-8998DED2602A}" dt="2023-05-25T03:37:57.692" v="513" actId="478"/>
          <ac:picMkLst>
            <pc:docMk/>
            <pc:sldMk cId="0" sldId="260"/>
            <ac:picMk id="346" creationId="{00000000-0000-0000-0000-000000000000}"/>
          </ac:picMkLst>
        </pc:picChg>
        <pc:picChg chg="del">
          <ac:chgData name="Phat Nguyen" userId="62f84d0aa309596e" providerId="LiveId" clId="{19F823C2-2A74-47BE-988E-8998DED2602A}" dt="2023-05-25T03:38:04.586" v="516" actId="478"/>
          <ac:picMkLst>
            <pc:docMk/>
            <pc:sldMk cId="0" sldId="260"/>
            <ac:picMk id="347" creationId="{00000000-0000-0000-0000-000000000000}"/>
          </ac:picMkLst>
        </pc:picChg>
        <pc:picChg chg="del">
          <ac:chgData name="Phat Nguyen" userId="62f84d0aa309596e" providerId="LiveId" clId="{19F823C2-2A74-47BE-988E-8998DED2602A}" dt="2023-05-25T03:38:05.260" v="517" actId="478"/>
          <ac:picMkLst>
            <pc:docMk/>
            <pc:sldMk cId="0" sldId="260"/>
            <ac:picMk id="360" creationId="{00000000-0000-0000-0000-000000000000}"/>
          </ac:picMkLst>
        </pc:picChg>
        <pc:picChg chg="add del mod">
          <ac:chgData name="Phat Nguyen" userId="62f84d0aa309596e" providerId="LiveId" clId="{19F823C2-2A74-47BE-988E-8998DED2602A}" dt="2023-05-25T04:08:13.938" v="897"/>
          <ac:picMkLst>
            <pc:docMk/>
            <pc:sldMk cId="0" sldId="260"/>
            <ac:picMk id="1026" creationId="{18CB514E-8EE5-240C-70B1-3D2D8AEFFCAA}"/>
          </ac:picMkLst>
        </pc:picChg>
        <pc:picChg chg="add del mod">
          <ac:chgData name="Phat Nguyen" userId="62f84d0aa309596e" providerId="LiveId" clId="{19F823C2-2A74-47BE-988E-8998DED2602A}" dt="2023-05-25T04:15:41.212" v="917" actId="478"/>
          <ac:picMkLst>
            <pc:docMk/>
            <pc:sldMk cId="0" sldId="260"/>
            <ac:picMk id="1028" creationId="{898EB39E-D327-F93E-4184-2DB801B2F2E8}"/>
          </ac:picMkLst>
        </pc:picChg>
        <pc:picChg chg="add mod">
          <ac:chgData name="Phat Nguyen" userId="62f84d0aa309596e" providerId="LiveId" clId="{19F823C2-2A74-47BE-988E-8998DED2602A}" dt="2023-05-25T04:14:22.957" v="916" actId="1076"/>
          <ac:picMkLst>
            <pc:docMk/>
            <pc:sldMk cId="0" sldId="260"/>
            <ac:picMk id="1030" creationId="{9D389CAA-BC00-0783-F3AA-1072331FC8D6}"/>
          </ac:picMkLst>
        </pc:picChg>
      </pc:sldChg>
      <pc:sldChg chg="addSp delSp modSp mod modTransition">
        <pc:chgData name="Phat Nguyen" userId="62f84d0aa309596e" providerId="LiveId" clId="{19F823C2-2A74-47BE-988E-8998DED2602A}" dt="2023-05-25T05:00:12.811" v="934"/>
        <pc:sldMkLst>
          <pc:docMk/>
          <pc:sldMk cId="0" sldId="261"/>
        </pc:sldMkLst>
        <pc:picChg chg="add mod">
          <ac:chgData name="Phat Nguyen" userId="62f84d0aa309596e" providerId="LiveId" clId="{19F823C2-2A74-47BE-988E-8998DED2602A}" dt="2023-05-25T03:48:57.453" v="837"/>
          <ac:picMkLst>
            <pc:docMk/>
            <pc:sldMk cId="0" sldId="261"/>
            <ac:picMk id="2" creationId="{ACF2A953-FED2-ECFD-CEF1-5AF4D3A3718F}"/>
          </ac:picMkLst>
        </pc:picChg>
        <pc:picChg chg="del">
          <ac:chgData name="Phat Nguyen" userId="62f84d0aa309596e" providerId="LiveId" clId="{19F823C2-2A74-47BE-988E-8998DED2602A}" dt="2023-05-25T03:48:56.201" v="836" actId="478"/>
          <ac:picMkLst>
            <pc:docMk/>
            <pc:sldMk cId="0" sldId="261"/>
            <ac:picMk id="365" creationId="{00000000-0000-0000-0000-000000000000}"/>
          </ac:picMkLst>
        </pc:picChg>
        <pc:picChg chg="mod ord">
          <ac:chgData name="Phat Nguyen" userId="62f84d0aa309596e" providerId="LiveId" clId="{19F823C2-2A74-47BE-988E-8998DED2602A}" dt="2023-05-25T03:49:01.691" v="839" actId="1076"/>
          <ac:picMkLst>
            <pc:docMk/>
            <pc:sldMk cId="0" sldId="261"/>
            <ac:picMk id="371" creationId="{00000000-0000-0000-0000-000000000000}"/>
          </ac:picMkLst>
        </pc:picChg>
      </pc:sldChg>
      <pc:sldChg chg="addSp delSp modSp mod modTransition">
        <pc:chgData name="Phat Nguyen" userId="62f84d0aa309596e" providerId="LiveId" clId="{19F823C2-2A74-47BE-988E-8998DED2602A}" dt="2023-05-25T05:00:12.811" v="934"/>
        <pc:sldMkLst>
          <pc:docMk/>
          <pc:sldMk cId="0" sldId="262"/>
        </pc:sldMkLst>
        <pc:spChg chg="mod">
          <ac:chgData name="Phat Nguyen" userId="62f84d0aa309596e" providerId="LiveId" clId="{19F823C2-2A74-47BE-988E-8998DED2602A}" dt="2023-05-25T03:51:23.334" v="857" actId="20577"/>
          <ac:spMkLst>
            <pc:docMk/>
            <pc:sldMk cId="0" sldId="262"/>
            <ac:spMk id="379" creationId="{00000000-0000-0000-0000-000000000000}"/>
          </ac:spMkLst>
        </pc:spChg>
        <pc:picChg chg="add mod ord">
          <ac:chgData name="Phat Nguyen" userId="62f84d0aa309596e" providerId="LiveId" clId="{19F823C2-2A74-47BE-988E-8998DED2602A}" dt="2023-05-25T03:58:10.794" v="870" actId="167"/>
          <ac:picMkLst>
            <pc:docMk/>
            <pc:sldMk cId="0" sldId="262"/>
            <ac:picMk id="3" creationId="{31FF94A1-CD63-9C9B-5B72-B72DEFD5DF8F}"/>
          </ac:picMkLst>
        </pc:picChg>
        <pc:picChg chg="del">
          <ac:chgData name="Phat Nguyen" userId="62f84d0aa309596e" providerId="LiveId" clId="{19F823C2-2A74-47BE-988E-8998DED2602A}" dt="2023-05-25T03:57:46.561" v="858" actId="478"/>
          <ac:picMkLst>
            <pc:docMk/>
            <pc:sldMk cId="0" sldId="262"/>
            <ac:picMk id="378" creationId="{00000000-0000-0000-0000-000000000000}"/>
          </ac:picMkLst>
        </pc:picChg>
      </pc:sldChg>
      <pc:sldChg chg="addSp delSp modSp mod modTransition">
        <pc:chgData name="Phat Nguyen" userId="62f84d0aa309596e" providerId="LiveId" clId="{19F823C2-2A74-47BE-988E-8998DED2602A}" dt="2023-05-25T05:00:12.811" v="934"/>
        <pc:sldMkLst>
          <pc:docMk/>
          <pc:sldMk cId="0" sldId="263"/>
        </pc:sldMkLst>
        <pc:spChg chg="mod">
          <ac:chgData name="Phat Nguyen" userId="62f84d0aa309596e" providerId="LiveId" clId="{19F823C2-2A74-47BE-988E-8998DED2602A}" dt="2023-05-25T03:39:39.544" v="670" actId="20577"/>
          <ac:spMkLst>
            <pc:docMk/>
            <pc:sldMk cId="0" sldId="263"/>
            <ac:spMk id="388" creationId="{00000000-0000-0000-0000-000000000000}"/>
          </ac:spMkLst>
        </pc:spChg>
        <pc:picChg chg="add mod">
          <ac:chgData name="Phat Nguyen" userId="62f84d0aa309596e" providerId="LiveId" clId="{19F823C2-2A74-47BE-988E-8998DED2602A}" dt="2023-05-25T03:49:10.268" v="840"/>
          <ac:picMkLst>
            <pc:docMk/>
            <pc:sldMk cId="0" sldId="263"/>
            <ac:picMk id="2" creationId="{FF612A7B-87FA-798F-C51E-D0E08E9E2A87}"/>
          </ac:picMkLst>
        </pc:picChg>
        <pc:picChg chg="del">
          <ac:chgData name="Phat Nguyen" userId="62f84d0aa309596e" providerId="LiveId" clId="{19F823C2-2A74-47BE-988E-8998DED2602A}" dt="2023-05-25T03:49:24.269" v="841" actId="478"/>
          <ac:picMkLst>
            <pc:docMk/>
            <pc:sldMk cId="0" sldId="263"/>
            <ac:picMk id="387" creationId="{00000000-0000-0000-0000-000000000000}"/>
          </ac:picMkLst>
        </pc:picChg>
        <pc:picChg chg="mod ord">
          <ac:chgData name="Phat Nguyen" userId="62f84d0aa309596e" providerId="LiveId" clId="{19F823C2-2A74-47BE-988E-8998DED2602A}" dt="2023-05-25T03:49:31.319" v="843" actId="1076"/>
          <ac:picMkLst>
            <pc:docMk/>
            <pc:sldMk cId="0" sldId="263"/>
            <ac:picMk id="393" creationId="{00000000-0000-0000-0000-000000000000}"/>
          </ac:picMkLst>
        </pc:picChg>
      </pc:sldChg>
      <pc:sldChg chg="addSp delSp modSp mod modTransition">
        <pc:chgData name="Phat Nguyen" userId="62f84d0aa309596e" providerId="LiveId" clId="{19F823C2-2A74-47BE-988E-8998DED2602A}" dt="2023-05-25T05:00:12.811" v="934"/>
        <pc:sldMkLst>
          <pc:docMk/>
          <pc:sldMk cId="0" sldId="264"/>
        </pc:sldMkLst>
        <pc:picChg chg="add mod ord">
          <ac:chgData name="Phat Nguyen" userId="62f84d0aa309596e" providerId="LiveId" clId="{19F823C2-2A74-47BE-988E-8998DED2602A}" dt="2023-05-25T03:46:39.609" v="819" actId="14100"/>
          <ac:picMkLst>
            <pc:docMk/>
            <pc:sldMk cId="0" sldId="264"/>
            <ac:picMk id="2" creationId="{B4D8E7A4-AC29-56B4-5401-ADBE39E73952}"/>
          </ac:picMkLst>
        </pc:picChg>
        <pc:picChg chg="del">
          <ac:chgData name="Phat Nguyen" userId="62f84d0aa309596e" providerId="LiveId" clId="{19F823C2-2A74-47BE-988E-8998DED2602A}" dt="2023-05-25T03:39:02.078" v="594" actId="478"/>
          <ac:picMkLst>
            <pc:docMk/>
            <pc:sldMk cId="0" sldId="264"/>
            <ac:picMk id="403" creationId="{00000000-0000-0000-0000-000000000000}"/>
          </ac:picMkLst>
        </pc:picChg>
      </pc:sldChg>
      <pc:sldChg chg="addSp delSp modSp mod modTransition">
        <pc:chgData name="Phat Nguyen" userId="62f84d0aa309596e" providerId="LiveId" clId="{19F823C2-2A74-47BE-988E-8998DED2602A}" dt="2023-05-25T05:00:12.811" v="934"/>
        <pc:sldMkLst>
          <pc:docMk/>
          <pc:sldMk cId="0" sldId="265"/>
        </pc:sldMkLst>
        <pc:picChg chg="add mod">
          <ac:chgData name="Phat Nguyen" userId="62f84d0aa309596e" providerId="LiveId" clId="{19F823C2-2A74-47BE-988E-8998DED2602A}" dt="2023-05-25T03:49:38.285" v="845"/>
          <ac:picMkLst>
            <pc:docMk/>
            <pc:sldMk cId="0" sldId="265"/>
            <ac:picMk id="2" creationId="{EA3530E4-396E-4F75-518D-4C568A2154FB}"/>
          </ac:picMkLst>
        </pc:picChg>
        <pc:picChg chg="del">
          <ac:chgData name="Phat Nguyen" userId="62f84d0aa309596e" providerId="LiveId" clId="{19F823C2-2A74-47BE-988E-8998DED2602A}" dt="2023-05-25T03:49:37.362" v="844" actId="478"/>
          <ac:picMkLst>
            <pc:docMk/>
            <pc:sldMk cId="0" sldId="265"/>
            <ac:picMk id="408" creationId="{00000000-0000-0000-0000-000000000000}"/>
          </ac:picMkLst>
        </pc:picChg>
        <pc:picChg chg="mod ord">
          <ac:chgData name="Phat Nguyen" userId="62f84d0aa309596e" providerId="LiveId" clId="{19F823C2-2A74-47BE-988E-8998DED2602A}" dt="2023-05-25T03:49:42.323" v="847" actId="1076"/>
          <ac:picMkLst>
            <pc:docMk/>
            <pc:sldMk cId="0" sldId="265"/>
            <ac:picMk id="414" creationId="{00000000-0000-0000-0000-000000000000}"/>
          </ac:picMkLst>
        </pc:picChg>
      </pc:sldChg>
      <pc:sldChg chg="addSp delSp modSp mod modTransition">
        <pc:chgData name="Phat Nguyen" userId="62f84d0aa309596e" providerId="LiveId" clId="{19F823C2-2A74-47BE-988E-8998DED2602A}" dt="2023-05-25T05:00:12.811" v="934"/>
        <pc:sldMkLst>
          <pc:docMk/>
          <pc:sldMk cId="0" sldId="266"/>
        </pc:sldMkLst>
        <pc:picChg chg="add mod ord">
          <ac:chgData name="Phat Nguyen" userId="62f84d0aa309596e" providerId="LiveId" clId="{19F823C2-2A74-47BE-988E-8998DED2602A}" dt="2023-05-25T03:47:23.944" v="825" actId="14100"/>
          <ac:picMkLst>
            <pc:docMk/>
            <pc:sldMk cId="0" sldId="266"/>
            <ac:picMk id="2" creationId="{2F4612E1-27FE-8E3E-EEE0-E08C84A11B7B}"/>
          </ac:picMkLst>
        </pc:picChg>
        <pc:picChg chg="del">
          <ac:chgData name="Phat Nguyen" userId="62f84d0aa309596e" providerId="LiveId" clId="{19F823C2-2A74-47BE-988E-8998DED2602A}" dt="2023-05-25T03:46:55.820" v="820" actId="478"/>
          <ac:picMkLst>
            <pc:docMk/>
            <pc:sldMk cId="0" sldId="266"/>
            <ac:picMk id="3" creationId="{FED51855-F917-FD39-C1E7-2EF5DEE0B483}"/>
          </ac:picMkLst>
        </pc:picChg>
      </pc:sldChg>
      <pc:sldChg chg="addSp delSp modSp mod modTransition">
        <pc:chgData name="Phat Nguyen" userId="62f84d0aa309596e" providerId="LiveId" clId="{19F823C2-2A74-47BE-988E-8998DED2602A}" dt="2023-05-25T05:00:12.811" v="934"/>
        <pc:sldMkLst>
          <pc:docMk/>
          <pc:sldMk cId="0" sldId="267"/>
        </pc:sldMkLst>
        <pc:spChg chg="mod">
          <ac:chgData name="Phat Nguyen" userId="62f84d0aa309596e" providerId="LiveId" clId="{19F823C2-2A74-47BE-988E-8998DED2602A}" dt="2023-05-25T03:45:41.436" v="812" actId="20577"/>
          <ac:spMkLst>
            <pc:docMk/>
            <pc:sldMk cId="0" sldId="267"/>
            <ac:spMk id="429" creationId="{00000000-0000-0000-0000-000000000000}"/>
          </ac:spMkLst>
        </pc:spChg>
        <pc:picChg chg="add mod ord">
          <ac:chgData name="Phat Nguyen" userId="62f84d0aa309596e" providerId="LiveId" clId="{19F823C2-2A74-47BE-988E-8998DED2602A}" dt="2023-05-25T03:59:00.584" v="882" actId="167"/>
          <ac:picMkLst>
            <pc:docMk/>
            <pc:sldMk cId="0" sldId="267"/>
            <ac:picMk id="3" creationId="{4F5FAB79-375E-F176-9D8B-83B69A4A2ACA}"/>
          </ac:picMkLst>
        </pc:picChg>
        <pc:picChg chg="del">
          <ac:chgData name="Phat Nguyen" userId="62f84d0aa309596e" providerId="LiveId" clId="{19F823C2-2A74-47BE-988E-8998DED2602A}" dt="2023-05-25T03:58:33.312" v="871" actId="478"/>
          <ac:picMkLst>
            <pc:docMk/>
            <pc:sldMk cId="0" sldId="267"/>
            <ac:picMk id="430" creationId="{00000000-0000-0000-0000-000000000000}"/>
          </ac:picMkLst>
        </pc:picChg>
        <pc:picChg chg="mod">
          <ac:chgData name="Phat Nguyen" userId="62f84d0aa309596e" providerId="LiveId" clId="{19F823C2-2A74-47BE-988E-8998DED2602A}" dt="2023-05-25T03:59:10.473" v="884" actId="1076"/>
          <ac:picMkLst>
            <pc:docMk/>
            <pc:sldMk cId="0" sldId="267"/>
            <ac:picMk id="432" creationId="{00000000-0000-0000-0000-000000000000}"/>
          </ac:picMkLst>
        </pc:picChg>
        <pc:picChg chg="mod">
          <ac:chgData name="Phat Nguyen" userId="62f84d0aa309596e" providerId="LiveId" clId="{19F823C2-2A74-47BE-988E-8998DED2602A}" dt="2023-05-25T03:59:13.999" v="885" actId="1076"/>
          <ac:picMkLst>
            <pc:docMk/>
            <pc:sldMk cId="0" sldId="267"/>
            <ac:picMk id="43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a0a2e87ac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a0a2e87ac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6a0a2e87ac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6a0a2e87ac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7f2057e51_2_40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7f2057e51_2_40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6e7a822a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6e7a822a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7f2057e51_2_39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7f2057e51_2_39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7f2057e51_2_39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7f2057e51_2_39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6e7a822a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6e7a822a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6a0a2e87ac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6a0a2e87ac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6e7a822a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6e7a822a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a0a2e87ac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a0a2e87ac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6a0a2e87a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6a0a2e87a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75500" y="257075"/>
            <a:ext cx="3609300" cy="460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4777" r="4056"/>
          <a:stretch/>
        </p:blipFill>
        <p:spPr>
          <a:xfrm rot="3532302" flipH="1">
            <a:off x="-508874" y="3741500"/>
            <a:ext cx="1662051" cy="1299902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4001" r="4001"/>
          <a:stretch/>
        </p:blipFill>
        <p:spPr>
          <a:xfrm flipH="1">
            <a:off x="-860526" y="-800483"/>
            <a:ext cx="1868565" cy="17975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550" y="997129"/>
            <a:ext cx="4560000" cy="2673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300" b="1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867950" y="3926225"/>
            <a:ext cx="3871800" cy="2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007325" y="1298575"/>
            <a:ext cx="4421400" cy="18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025465" y="3136300"/>
            <a:ext cx="43851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2458850" y="1282119"/>
            <a:ext cx="844800" cy="38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270250" y="1870148"/>
            <a:ext cx="32220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1639100" y="2264826"/>
            <a:ext cx="24843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5840350" y="1282119"/>
            <a:ext cx="844800" cy="38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4651750" y="1870148"/>
            <a:ext cx="32220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5020600" y="2264826"/>
            <a:ext cx="24843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2458850" y="3062850"/>
            <a:ext cx="844800" cy="38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270250" y="3646567"/>
            <a:ext cx="32220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1639100" y="4041245"/>
            <a:ext cx="24843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5840350" y="3062850"/>
            <a:ext cx="844800" cy="38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4651750" y="3646567"/>
            <a:ext cx="32220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5020600" y="4041245"/>
            <a:ext cx="24843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259200" y="2947750"/>
            <a:ext cx="8625600" cy="1657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259200" y="1167350"/>
            <a:ext cx="8625600" cy="1657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t="12653" b="12653"/>
          <a:stretch/>
        </p:blipFill>
        <p:spPr>
          <a:xfrm rot="-4774341">
            <a:off x="7873656" y="2143464"/>
            <a:ext cx="1109789" cy="106766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3">
            <a:alphaModFix/>
          </a:blip>
          <a:srcRect l="2696" r="2705"/>
          <a:stretch/>
        </p:blipFill>
        <p:spPr>
          <a:xfrm rot="-245307">
            <a:off x="32741" y="2238698"/>
            <a:ext cx="1279168" cy="96410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4">
            <a:alphaModFix/>
          </a:blip>
          <a:srcRect t="4086" b="4077"/>
          <a:stretch/>
        </p:blipFill>
        <p:spPr>
          <a:xfrm rot="-9933982">
            <a:off x="7731009" y="3961385"/>
            <a:ext cx="876257" cy="110685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5">
            <a:alphaModFix/>
          </a:blip>
          <a:srcRect t="485" b="485"/>
          <a:stretch/>
        </p:blipFill>
        <p:spPr>
          <a:xfrm rot="403705">
            <a:off x="370043" y="4088390"/>
            <a:ext cx="1223313" cy="85284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1568700" y="2409825"/>
            <a:ext cx="6006600" cy="211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058350" y="2673775"/>
            <a:ext cx="5027400" cy="682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058300" y="3406425"/>
            <a:ext cx="5027400" cy="7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bg>
      <p:bgPr>
        <a:solidFill>
          <a:schemeClr val="dk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rot="5400000">
            <a:off x="5319500" y="12900"/>
            <a:ext cx="2065500" cy="5117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4418825" y="2329825"/>
            <a:ext cx="4009800" cy="9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4418750" y="1820950"/>
            <a:ext cx="4009800" cy="5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5400000">
            <a:off x="1776500" y="18900"/>
            <a:ext cx="2065500" cy="51057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714383" y="2405125"/>
            <a:ext cx="4009800" cy="9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2"/>
          </p:nvPr>
        </p:nvSpPr>
        <p:spPr>
          <a:xfrm>
            <a:off x="714374" y="1896251"/>
            <a:ext cx="4009800" cy="5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2385750" y="4316245"/>
            <a:ext cx="4372500" cy="2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 flipH="1">
            <a:off x="252816" y="259350"/>
            <a:ext cx="8649600" cy="462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5105400" y="3161375"/>
            <a:ext cx="3324000" cy="10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5524500" y="882350"/>
            <a:ext cx="2904900" cy="2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2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251850" y="538250"/>
            <a:ext cx="8649600" cy="406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749925" y="2399375"/>
            <a:ext cx="2679900" cy="10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749500" y="1660525"/>
            <a:ext cx="2679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4990530" y="1741975"/>
            <a:ext cx="3301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2"/>
          </p:nvPr>
        </p:nvSpPr>
        <p:spPr>
          <a:xfrm>
            <a:off x="4990530" y="2153200"/>
            <a:ext cx="33018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3"/>
          </p:nvPr>
        </p:nvSpPr>
        <p:spPr>
          <a:xfrm>
            <a:off x="4418450" y="3333650"/>
            <a:ext cx="33018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4"/>
          </p:nvPr>
        </p:nvSpPr>
        <p:spPr>
          <a:xfrm flipH="1">
            <a:off x="4418550" y="2922425"/>
            <a:ext cx="3301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550" y="2340740"/>
            <a:ext cx="3106800" cy="120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550" y="563824"/>
            <a:ext cx="1772100" cy="122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03049" y="3840801"/>
            <a:ext cx="44142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50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933750" y="3321931"/>
            <a:ext cx="2194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2"/>
          </p:nvPr>
        </p:nvSpPr>
        <p:spPr>
          <a:xfrm>
            <a:off x="933750" y="3733153"/>
            <a:ext cx="21948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3"/>
          </p:nvPr>
        </p:nvSpPr>
        <p:spPr>
          <a:xfrm flipH="1">
            <a:off x="6015450" y="3321931"/>
            <a:ext cx="2194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"/>
          </p:nvPr>
        </p:nvSpPr>
        <p:spPr>
          <a:xfrm>
            <a:off x="3474600" y="3733153"/>
            <a:ext cx="21948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5"/>
          </p:nvPr>
        </p:nvSpPr>
        <p:spPr>
          <a:xfrm flipH="1">
            <a:off x="3474600" y="3321931"/>
            <a:ext cx="2194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6"/>
          </p:nvPr>
        </p:nvSpPr>
        <p:spPr>
          <a:xfrm>
            <a:off x="6015450" y="3733153"/>
            <a:ext cx="21948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832375" y="2683750"/>
            <a:ext cx="2302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2"/>
          </p:nvPr>
        </p:nvSpPr>
        <p:spPr>
          <a:xfrm>
            <a:off x="832375" y="3094976"/>
            <a:ext cx="23025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 flipH="1">
            <a:off x="6009219" y="2683750"/>
            <a:ext cx="2302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4"/>
          </p:nvPr>
        </p:nvSpPr>
        <p:spPr>
          <a:xfrm>
            <a:off x="3420750" y="3094976"/>
            <a:ext cx="23025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5"/>
          </p:nvPr>
        </p:nvSpPr>
        <p:spPr>
          <a:xfrm flipH="1">
            <a:off x="3420750" y="2683750"/>
            <a:ext cx="2302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6"/>
          </p:nvPr>
        </p:nvSpPr>
        <p:spPr>
          <a:xfrm>
            <a:off x="6009219" y="3094976"/>
            <a:ext cx="23025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3_1"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1478866" y="2064625"/>
            <a:ext cx="2302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2"/>
          </p:nvPr>
        </p:nvSpPr>
        <p:spPr>
          <a:xfrm>
            <a:off x="1478855" y="2554510"/>
            <a:ext cx="23025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3"/>
          </p:nvPr>
        </p:nvSpPr>
        <p:spPr>
          <a:xfrm flipH="1">
            <a:off x="3420748" y="3521950"/>
            <a:ext cx="2302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4"/>
          </p:nvPr>
        </p:nvSpPr>
        <p:spPr>
          <a:xfrm>
            <a:off x="5362645" y="2554510"/>
            <a:ext cx="23025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5"/>
          </p:nvPr>
        </p:nvSpPr>
        <p:spPr>
          <a:xfrm flipH="1">
            <a:off x="5362641" y="2064625"/>
            <a:ext cx="2302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6"/>
          </p:nvPr>
        </p:nvSpPr>
        <p:spPr>
          <a:xfrm>
            <a:off x="3420750" y="4011835"/>
            <a:ext cx="23025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_3_1_2">
    <p:bg>
      <p:bgPr>
        <a:solidFill>
          <a:schemeClr val="dk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7934625" y="2408101"/>
            <a:ext cx="987850" cy="9503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l="4396" r="4387"/>
          <a:stretch/>
        </p:blipFill>
        <p:spPr>
          <a:xfrm flipH="1">
            <a:off x="99925" y="2300050"/>
            <a:ext cx="1231265" cy="95032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l="2714" r="2714"/>
          <a:stretch/>
        </p:blipFill>
        <p:spPr>
          <a:xfrm rot="2896349" flipH="1">
            <a:off x="4069715" y="4079842"/>
            <a:ext cx="1393818" cy="105081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1349553" y="3283825"/>
            <a:ext cx="25611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2"/>
          </p:nvPr>
        </p:nvSpPr>
        <p:spPr>
          <a:xfrm>
            <a:off x="1349550" y="3789130"/>
            <a:ext cx="25611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3"/>
          </p:nvPr>
        </p:nvSpPr>
        <p:spPr>
          <a:xfrm flipH="1">
            <a:off x="3291450" y="2070505"/>
            <a:ext cx="25611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4"/>
          </p:nvPr>
        </p:nvSpPr>
        <p:spPr>
          <a:xfrm>
            <a:off x="5233347" y="3789130"/>
            <a:ext cx="25611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5"/>
          </p:nvPr>
        </p:nvSpPr>
        <p:spPr>
          <a:xfrm flipH="1">
            <a:off x="5233347" y="3283825"/>
            <a:ext cx="25611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6"/>
          </p:nvPr>
        </p:nvSpPr>
        <p:spPr>
          <a:xfrm>
            <a:off x="3291450" y="2575809"/>
            <a:ext cx="25611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_3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/>
        </p:nvSpPr>
        <p:spPr>
          <a:xfrm>
            <a:off x="251850" y="1494700"/>
            <a:ext cx="8649600" cy="289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l="4396" r="4387"/>
          <a:stretch/>
        </p:blipFill>
        <p:spPr>
          <a:xfrm>
            <a:off x="336350" y="3897162"/>
            <a:ext cx="1475825" cy="113907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l="2714" r="2714"/>
          <a:stretch/>
        </p:blipFill>
        <p:spPr>
          <a:xfrm rot="-2699951">
            <a:off x="7106592" y="3757895"/>
            <a:ext cx="1602394" cy="120805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4">
            <a:alphaModFix/>
          </a:blip>
          <a:srcRect l="1304" r="1314"/>
          <a:stretch/>
        </p:blipFill>
        <p:spPr>
          <a:xfrm rot="-1656633">
            <a:off x="4194461" y="3923663"/>
            <a:ext cx="997429" cy="120037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832375" y="2769475"/>
            <a:ext cx="2302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832375" y="3180701"/>
            <a:ext cx="23025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 flipH="1">
            <a:off x="6009219" y="2769475"/>
            <a:ext cx="2302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3420750" y="3180701"/>
            <a:ext cx="23025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5"/>
          </p:nvPr>
        </p:nvSpPr>
        <p:spPr>
          <a:xfrm flipH="1">
            <a:off x="3420750" y="2769475"/>
            <a:ext cx="2302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6"/>
          </p:nvPr>
        </p:nvSpPr>
        <p:spPr>
          <a:xfrm>
            <a:off x="6009219" y="3180701"/>
            <a:ext cx="23025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2_3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1742405" y="1226425"/>
            <a:ext cx="2461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2"/>
          </p:nvPr>
        </p:nvSpPr>
        <p:spPr>
          <a:xfrm>
            <a:off x="1742405" y="1670050"/>
            <a:ext cx="24612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3"/>
          </p:nvPr>
        </p:nvSpPr>
        <p:spPr>
          <a:xfrm>
            <a:off x="1742395" y="2836863"/>
            <a:ext cx="24612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4"/>
          </p:nvPr>
        </p:nvSpPr>
        <p:spPr>
          <a:xfrm flipH="1">
            <a:off x="1742395" y="2393238"/>
            <a:ext cx="2461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5"/>
          </p:nvPr>
        </p:nvSpPr>
        <p:spPr>
          <a:xfrm>
            <a:off x="1742405" y="3560050"/>
            <a:ext cx="2461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6"/>
          </p:nvPr>
        </p:nvSpPr>
        <p:spPr>
          <a:xfrm>
            <a:off x="1742405" y="4003675"/>
            <a:ext cx="24612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>
            <a:off x="251850" y="1552050"/>
            <a:ext cx="8649600" cy="261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t="12653" b="12653"/>
          <a:stretch/>
        </p:blipFill>
        <p:spPr>
          <a:xfrm rot="2401927" flipH="1">
            <a:off x="3921955" y="4021665"/>
            <a:ext cx="1109789" cy="106766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l="2696" r="2705"/>
          <a:stretch/>
        </p:blipFill>
        <p:spPr>
          <a:xfrm rot="245304" flipH="1">
            <a:off x="7040912" y="3839174"/>
            <a:ext cx="1422600" cy="107220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4">
            <a:alphaModFix/>
          </a:blip>
          <a:srcRect t="4086" b="4077"/>
          <a:stretch/>
        </p:blipFill>
        <p:spPr>
          <a:xfrm rot="9801102" flipH="1">
            <a:off x="745271" y="3934323"/>
            <a:ext cx="876256" cy="110685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1"/>
          </p:nvPr>
        </p:nvSpPr>
        <p:spPr>
          <a:xfrm>
            <a:off x="715550" y="2769525"/>
            <a:ext cx="1901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2"/>
          </p:nvPr>
        </p:nvSpPr>
        <p:spPr>
          <a:xfrm>
            <a:off x="715550" y="3199798"/>
            <a:ext cx="19014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3"/>
          </p:nvPr>
        </p:nvSpPr>
        <p:spPr>
          <a:xfrm flipH="1">
            <a:off x="4589941" y="2769525"/>
            <a:ext cx="1901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4"/>
          </p:nvPr>
        </p:nvSpPr>
        <p:spPr>
          <a:xfrm>
            <a:off x="2652758" y="3199798"/>
            <a:ext cx="19014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5"/>
          </p:nvPr>
        </p:nvSpPr>
        <p:spPr>
          <a:xfrm flipH="1">
            <a:off x="2652757" y="2769525"/>
            <a:ext cx="1901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6"/>
          </p:nvPr>
        </p:nvSpPr>
        <p:spPr>
          <a:xfrm>
            <a:off x="4589942" y="3199798"/>
            <a:ext cx="19014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7"/>
          </p:nvPr>
        </p:nvSpPr>
        <p:spPr>
          <a:xfrm flipH="1">
            <a:off x="6527125" y="2769525"/>
            <a:ext cx="1901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subTitle" idx="8"/>
          </p:nvPr>
        </p:nvSpPr>
        <p:spPr>
          <a:xfrm>
            <a:off x="6527126" y="3199798"/>
            <a:ext cx="19014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3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1850" y="1384300"/>
            <a:ext cx="8649600" cy="30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2545513">
            <a:off x="41862" y="2733969"/>
            <a:ext cx="1138929" cy="143865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-814012" flipH="1">
            <a:off x="3825585" y="4106655"/>
            <a:ext cx="1397458" cy="134441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l="4069" r="4069"/>
          <a:stretch/>
        </p:blipFill>
        <p:spPr>
          <a:xfrm>
            <a:off x="7968450" y="2490125"/>
            <a:ext cx="1123900" cy="139962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1175426" y="1702725"/>
            <a:ext cx="2236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1175426" y="2190149"/>
            <a:ext cx="22362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 flipH="1">
            <a:off x="5732374" y="1702725"/>
            <a:ext cx="2236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3453857" y="2190149"/>
            <a:ext cx="22362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5"/>
          </p:nvPr>
        </p:nvSpPr>
        <p:spPr>
          <a:xfrm flipH="1">
            <a:off x="3453972" y="1702725"/>
            <a:ext cx="2236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6"/>
          </p:nvPr>
        </p:nvSpPr>
        <p:spPr>
          <a:xfrm>
            <a:off x="5732260" y="2190149"/>
            <a:ext cx="22362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7"/>
          </p:nvPr>
        </p:nvSpPr>
        <p:spPr>
          <a:xfrm>
            <a:off x="1175426" y="3055276"/>
            <a:ext cx="2236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8"/>
          </p:nvPr>
        </p:nvSpPr>
        <p:spPr>
          <a:xfrm>
            <a:off x="1175426" y="3542700"/>
            <a:ext cx="22362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9"/>
          </p:nvPr>
        </p:nvSpPr>
        <p:spPr>
          <a:xfrm flipH="1">
            <a:off x="5732374" y="3055276"/>
            <a:ext cx="2236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3"/>
          </p:nvPr>
        </p:nvSpPr>
        <p:spPr>
          <a:xfrm>
            <a:off x="3453857" y="3542700"/>
            <a:ext cx="22362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14"/>
          </p:nvPr>
        </p:nvSpPr>
        <p:spPr>
          <a:xfrm flipH="1">
            <a:off x="3453972" y="3055276"/>
            <a:ext cx="2236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15"/>
          </p:nvPr>
        </p:nvSpPr>
        <p:spPr>
          <a:xfrm>
            <a:off x="5732260" y="3542700"/>
            <a:ext cx="22362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_1_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251850" y="1270000"/>
            <a:ext cx="8649600" cy="333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2">
            <a:alphaModFix/>
          </a:blip>
          <a:srcRect l="9761" r="9761"/>
          <a:stretch/>
        </p:blipFill>
        <p:spPr>
          <a:xfrm>
            <a:off x="-498575" y="4088725"/>
            <a:ext cx="1311675" cy="144242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 t="12652" b="12659"/>
          <a:stretch/>
        </p:blipFill>
        <p:spPr>
          <a:xfrm>
            <a:off x="4067563" y="4482400"/>
            <a:ext cx="1248580" cy="120115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 l="1304" r="1314"/>
          <a:stretch/>
        </p:blipFill>
        <p:spPr>
          <a:xfrm rot="-4015120">
            <a:off x="7897635" y="4005063"/>
            <a:ext cx="997430" cy="120037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1"/>
          </p:nvPr>
        </p:nvSpPr>
        <p:spPr>
          <a:xfrm>
            <a:off x="944150" y="3340034"/>
            <a:ext cx="1901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2"/>
          </p:nvPr>
        </p:nvSpPr>
        <p:spPr>
          <a:xfrm>
            <a:off x="944150" y="3751333"/>
            <a:ext cx="19014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3"/>
          </p:nvPr>
        </p:nvSpPr>
        <p:spPr>
          <a:xfrm flipH="1">
            <a:off x="6113941" y="3340034"/>
            <a:ext cx="1901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4"/>
          </p:nvPr>
        </p:nvSpPr>
        <p:spPr>
          <a:xfrm>
            <a:off x="3621300" y="3751333"/>
            <a:ext cx="19014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5"/>
          </p:nvPr>
        </p:nvSpPr>
        <p:spPr>
          <a:xfrm flipH="1">
            <a:off x="3621300" y="3340034"/>
            <a:ext cx="1901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6"/>
          </p:nvPr>
        </p:nvSpPr>
        <p:spPr>
          <a:xfrm>
            <a:off x="6113942" y="3751333"/>
            <a:ext cx="19014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 idx="7" hasCustomPrompt="1"/>
          </p:nvPr>
        </p:nvSpPr>
        <p:spPr>
          <a:xfrm>
            <a:off x="1169600" y="2192560"/>
            <a:ext cx="14505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 idx="8" hasCustomPrompt="1"/>
          </p:nvPr>
        </p:nvSpPr>
        <p:spPr>
          <a:xfrm>
            <a:off x="3846742" y="2192560"/>
            <a:ext cx="14505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 idx="9" hasCustomPrompt="1"/>
          </p:nvPr>
        </p:nvSpPr>
        <p:spPr>
          <a:xfrm>
            <a:off x="6339400" y="2192560"/>
            <a:ext cx="14505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251850" y="1193800"/>
            <a:ext cx="8649600" cy="341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7006764">
            <a:off x="-459113" y="3203921"/>
            <a:ext cx="1138930" cy="143865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-1371297" flipH="1">
            <a:off x="4168388" y="4454625"/>
            <a:ext cx="1198421" cy="1152922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51850" y="242425"/>
            <a:ext cx="8649600" cy="462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5550" y="1152350"/>
            <a:ext cx="7713000" cy="8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_1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8142725" y="4083726"/>
            <a:ext cx="987850" cy="9503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t="14869" b="8526"/>
          <a:stretch/>
        </p:blipFill>
        <p:spPr>
          <a:xfrm rot="-4093547" flipH="1">
            <a:off x="3806022" y="4468401"/>
            <a:ext cx="1302178" cy="1204752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4">
            <a:alphaModFix/>
          </a:blip>
          <a:srcRect l="4396" r="4387"/>
          <a:stretch/>
        </p:blipFill>
        <p:spPr>
          <a:xfrm flipH="1">
            <a:off x="-459775" y="3867675"/>
            <a:ext cx="1231265" cy="95032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_1_1">
    <p:bg>
      <p:bgPr>
        <a:solidFill>
          <a:schemeClr val="dk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2">
            <a:alphaModFix/>
          </a:blip>
          <a:srcRect l="9076" r="9076"/>
          <a:stretch/>
        </p:blipFill>
        <p:spPr>
          <a:xfrm rot="-459112">
            <a:off x="581161" y="3816402"/>
            <a:ext cx="1245405" cy="111540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t="7066" b="7074"/>
          <a:stretch/>
        </p:blipFill>
        <p:spPr>
          <a:xfrm rot="-945128">
            <a:off x="7758475" y="3668674"/>
            <a:ext cx="1528549" cy="141084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/>
          <p:nvPr/>
        </p:nvSpPr>
        <p:spPr>
          <a:xfrm>
            <a:off x="251850" y="1241425"/>
            <a:ext cx="8649600" cy="33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8795663">
            <a:off x="64761" y="3800197"/>
            <a:ext cx="1138931" cy="143865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145184" flipH="1">
            <a:off x="4212751" y="4448174"/>
            <a:ext cx="1198421" cy="115292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_1_1_1_1_1_1"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_1_1_1_1_1_1_1">
    <p:bg>
      <p:bgPr>
        <a:solidFill>
          <a:schemeClr val="dk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2">
            <a:alphaModFix/>
          </a:blip>
          <a:srcRect t="11267" b="9662"/>
          <a:stretch/>
        </p:blipFill>
        <p:spPr>
          <a:xfrm rot="5901807" flipH="1">
            <a:off x="218903" y="4179600"/>
            <a:ext cx="1528550" cy="145967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l="9076" r="9076"/>
          <a:stretch/>
        </p:blipFill>
        <p:spPr>
          <a:xfrm rot="-2699976" flipH="1">
            <a:off x="7740288" y="4047552"/>
            <a:ext cx="1245404" cy="11153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2_1_1_1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2">
            <a:alphaModFix/>
          </a:blip>
          <a:srcRect l="4396" r="4387"/>
          <a:stretch/>
        </p:blipFill>
        <p:spPr>
          <a:xfrm flipH="1">
            <a:off x="-363788" y="2965850"/>
            <a:ext cx="1231265" cy="95032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 rotWithShape="1">
          <a:blip r:embed="rId3">
            <a:alphaModFix/>
          </a:blip>
          <a:srcRect t="2588" b="2597"/>
          <a:stretch/>
        </p:blipFill>
        <p:spPr>
          <a:xfrm>
            <a:off x="8044000" y="2691412"/>
            <a:ext cx="1466525" cy="99142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_1_1_3">
    <p:bg>
      <p:bgPr>
        <a:solidFill>
          <a:schemeClr val="dk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subTitle" idx="1"/>
          </p:nvPr>
        </p:nvSpPr>
        <p:spPr>
          <a:xfrm>
            <a:off x="714375" y="1552575"/>
            <a:ext cx="3594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8"/>
          <p:cNvSpPr txBox="1"/>
          <p:nvPr/>
        </p:nvSpPr>
        <p:spPr>
          <a:xfrm>
            <a:off x="720000" y="3397700"/>
            <a:ext cx="35940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714375" y="538250"/>
            <a:ext cx="3381600" cy="893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6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/>
          <p:nvPr/>
        </p:nvSpPr>
        <p:spPr>
          <a:xfrm>
            <a:off x="251850" y="1241425"/>
            <a:ext cx="8649600" cy="33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l="7446" r="7446"/>
          <a:stretch/>
        </p:blipFill>
        <p:spPr>
          <a:xfrm rot="8795663">
            <a:off x="64761" y="3800197"/>
            <a:ext cx="1138931" cy="143865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3">
            <a:alphaModFix/>
          </a:blip>
          <a:srcRect t="10172" b="10172"/>
          <a:stretch/>
        </p:blipFill>
        <p:spPr>
          <a:xfrm rot="145184" flipH="1">
            <a:off x="4212751" y="4448174"/>
            <a:ext cx="1198421" cy="115292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4">
            <a:alphaModFix/>
          </a:blip>
          <a:srcRect l="4069" r="4069"/>
          <a:stretch/>
        </p:blipFill>
        <p:spPr>
          <a:xfrm>
            <a:off x="7965651" y="3391748"/>
            <a:ext cx="925800" cy="115292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">
    <p:bg>
      <p:bgPr>
        <a:solidFill>
          <a:schemeClr val="dk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7934625" y="2408101"/>
            <a:ext cx="987850" cy="9503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l="4396" r="4387"/>
          <a:stretch/>
        </p:blipFill>
        <p:spPr>
          <a:xfrm flipH="1">
            <a:off x="99925" y="2300050"/>
            <a:ext cx="1231265" cy="95032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7" name="Google Shape;257;p40"/>
          <p:cNvPicPr preferRelativeResize="0"/>
          <p:nvPr/>
        </p:nvPicPr>
        <p:blipFill rotWithShape="1">
          <a:blip r:embed="rId4">
            <a:alphaModFix/>
          </a:blip>
          <a:srcRect l="2714" r="2714"/>
          <a:stretch/>
        </p:blipFill>
        <p:spPr>
          <a:xfrm rot="2896349" flipH="1">
            <a:off x="4069715" y="4079842"/>
            <a:ext cx="1393818" cy="105081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827988" y="2554135"/>
            <a:ext cx="2182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827988" y="2997706"/>
            <a:ext cx="2182800" cy="12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5133213" y="2554135"/>
            <a:ext cx="21828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5133213" y="2997706"/>
            <a:ext cx="2182800" cy="12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_1_1">
    <p:bg>
      <p:bgPr>
        <a:solidFill>
          <a:schemeClr val="dk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 flipH="1">
            <a:off x="8142700" y="3702538"/>
            <a:ext cx="987850" cy="9503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t="14869" b="8526"/>
          <a:stretch/>
        </p:blipFill>
        <p:spPr>
          <a:xfrm rot="-4093547" flipH="1">
            <a:off x="3806022" y="4468401"/>
            <a:ext cx="1302178" cy="1204752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4">
            <a:alphaModFix/>
          </a:blip>
          <a:srcRect l="4396" r="4387"/>
          <a:stretch/>
        </p:blipFill>
        <p:spPr>
          <a:xfrm flipH="1">
            <a:off x="-459775" y="3867675"/>
            <a:ext cx="1231265" cy="95032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_1_1_1"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2">
            <a:alphaModFix/>
          </a:blip>
          <a:srcRect t="11267" b="9662"/>
          <a:stretch/>
        </p:blipFill>
        <p:spPr>
          <a:xfrm rot="5901807" flipH="1">
            <a:off x="218903" y="4179600"/>
            <a:ext cx="1528550" cy="145967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l="9076" r="9076"/>
          <a:stretch/>
        </p:blipFill>
        <p:spPr>
          <a:xfrm rot="-2699976" flipH="1">
            <a:off x="7740288" y="4047552"/>
            <a:ext cx="1245404" cy="11153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1609950" y="1485175"/>
            <a:ext cx="5924100" cy="274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260350" y="1809975"/>
            <a:ext cx="4623300" cy="23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251850" y="1042950"/>
            <a:ext cx="8649600" cy="305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136600" y="1532950"/>
            <a:ext cx="4870800" cy="229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251850" y="259350"/>
            <a:ext cx="8649600" cy="46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t="7954" b="7954"/>
          <a:stretch/>
        </p:blipFill>
        <p:spPr>
          <a:xfrm>
            <a:off x="-71575" y="1440801"/>
            <a:ext cx="987850" cy="95033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 l="2714" r="2714"/>
          <a:stretch/>
        </p:blipFill>
        <p:spPr>
          <a:xfrm rot="726688">
            <a:off x="209542" y="3763380"/>
            <a:ext cx="1393817" cy="105081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965850" y="1636200"/>
            <a:ext cx="4110900" cy="64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965850" y="2391125"/>
            <a:ext cx="4110900" cy="1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715550" y="944825"/>
            <a:ext cx="2432100" cy="23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0" y="0"/>
            <a:ext cx="9143933" cy="5150589"/>
          </a:xfrm>
          <a:custGeom>
            <a:avLst/>
            <a:gdLst/>
            <a:ahLst/>
            <a:cxnLst/>
            <a:rect l="l" t="t" r="r" b="b"/>
            <a:pathLst>
              <a:path w="98555" h="55514" extrusionOk="0">
                <a:moveTo>
                  <a:pt x="95636" y="2836"/>
                </a:moveTo>
                <a:cubicBezTo>
                  <a:pt x="95927" y="2836"/>
                  <a:pt x="95887" y="2880"/>
                  <a:pt x="95887" y="3353"/>
                </a:cubicBezTo>
                <a:lnTo>
                  <a:pt x="95887" y="52091"/>
                </a:lnTo>
                <a:cubicBezTo>
                  <a:pt x="95887" y="52554"/>
                  <a:pt x="95931" y="52597"/>
                  <a:pt x="95638" y="52597"/>
                </a:cubicBezTo>
                <a:cubicBezTo>
                  <a:pt x="95571" y="52597"/>
                  <a:pt x="95486" y="52595"/>
                  <a:pt x="95378" y="52595"/>
                </a:cubicBezTo>
                <a:lnTo>
                  <a:pt x="3286" y="52595"/>
                </a:lnTo>
                <a:cubicBezTo>
                  <a:pt x="2738" y="52595"/>
                  <a:pt x="2738" y="52595"/>
                  <a:pt x="2738" y="52047"/>
                </a:cubicBezTo>
                <a:lnTo>
                  <a:pt x="2738" y="3381"/>
                </a:lnTo>
                <a:cubicBezTo>
                  <a:pt x="2738" y="3299"/>
                  <a:pt x="2733" y="3216"/>
                  <a:pt x="2738" y="3140"/>
                </a:cubicBezTo>
                <a:cubicBezTo>
                  <a:pt x="2760" y="2899"/>
                  <a:pt x="2815" y="2844"/>
                  <a:pt x="3050" y="2839"/>
                </a:cubicBezTo>
                <a:lnTo>
                  <a:pt x="95383" y="2839"/>
                </a:lnTo>
                <a:cubicBezTo>
                  <a:pt x="95488" y="2839"/>
                  <a:pt x="95570" y="2836"/>
                  <a:pt x="95636" y="2836"/>
                </a:cubicBezTo>
                <a:close/>
                <a:moveTo>
                  <a:pt x="97748" y="0"/>
                </a:moveTo>
                <a:cubicBezTo>
                  <a:pt x="97697" y="0"/>
                  <a:pt x="97646" y="1"/>
                  <a:pt x="97596" y="2"/>
                </a:cubicBezTo>
                <a:lnTo>
                  <a:pt x="318" y="2"/>
                </a:lnTo>
                <a:cubicBezTo>
                  <a:pt x="203" y="2"/>
                  <a:pt x="93" y="13"/>
                  <a:pt x="0" y="101"/>
                </a:cubicBezTo>
                <a:lnTo>
                  <a:pt x="0" y="55399"/>
                </a:lnTo>
                <a:cubicBezTo>
                  <a:pt x="118" y="55496"/>
                  <a:pt x="252" y="55514"/>
                  <a:pt x="389" y="55514"/>
                </a:cubicBezTo>
                <a:cubicBezTo>
                  <a:pt x="468" y="55514"/>
                  <a:pt x="547" y="55508"/>
                  <a:pt x="624" y="55508"/>
                </a:cubicBezTo>
                <a:lnTo>
                  <a:pt x="97930" y="55508"/>
                </a:lnTo>
                <a:cubicBezTo>
                  <a:pt x="97993" y="55508"/>
                  <a:pt x="98058" y="55510"/>
                  <a:pt x="98122" y="55510"/>
                </a:cubicBezTo>
                <a:cubicBezTo>
                  <a:pt x="98229" y="55510"/>
                  <a:pt x="98336" y="55504"/>
                  <a:pt x="98439" y="55470"/>
                </a:cubicBezTo>
                <a:cubicBezTo>
                  <a:pt x="98483" y="55453"/>
                  <a:pt x="98521" y="55431"/>
                  <a:pt x="98554" y="55404"/>
                </a:cubicBezTo>
                <a:lnTo>
                  <a:pt x="98554" y="303"/>
                </a:lnTo>
                <a:cubicBezTo>
                  <a:pt x="98456" y="205"/>
                  <a:pt x="98406" y="46"/>
                  <a:pt x="98242" y="24"/>
                </a:cubicBezTo>
                <a:cubicBezTo>
                  <a:pt x="98079" y="7"/>
                  <a:pt x="97912" y="0"/>
                  <a:pt x="977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jpg"/><Relationship Id="rId7" Type="http://schemas.openxmlformats.org/officeDocument/2006/relationships/image" Target="../media/image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442E3-DFB0-7979-226B-D93333FA8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309" y="311250"/>
            <a:ext cx="3484720" cy="4476340"/>
          </a:xfrm>
          <a:prstGeom prst="rect">
            <a:avLst/>
          </a:prstGeom>
        </p:spPr>
      </p:pic>
      <p:sp>
        <p:nvSpPr>
          <p:cNvPr id="271" name="Google Shape;271;p43"/>
          <p:cNvSpPr/>
          <p:nvPr/>
        </p:nvSpPr>
        <p:spPr>
          <a:xfrm>
            <a:off x="806075" y="3806974"/>
            <a:ext cx="3994200" cy="649500"/>
          </a:xfrm>
          <a:prstGeom prst="roundRect">
            <a:avLst>
              <a:gd name="adj" fmla="val 50000"/>
            </a:avLst>
          </a:prstGeom>
          <a:solidFill>
            <a:srgbClr val="F5F5F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3"/>
          <p:cNvSpPr txBox="1">
            <a:spLocks noGrp="1"/>
          </p:cNvSpPr>
          <p:nvPr>
            <p:ph type="ctrTitle"/>
          </p:nvPr>
        </p:nvSpPr>
        <p:spPr>
          <a:xfrm>
            <a:off x="179750" y="1208402"/>
            <a:ext cx="4560000" cy="2273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Quản lý khách sạn</a:t>
            </a:r>
            <a:endParaRPr sz="31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 dirty="0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1</a:t>
            </a:r>
            <a:endParaRPr sz="3100" dirty="0">
              <a:solidFill>
                <a:srgbClr val="4A86E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3" name="Google Shape;273;p43"/>
          <p:cNvSpPr txBox="1">
            <a:spLocks noGrp="1"/>
          </p:cNvSpPr>
          <p:nvPr>
            <p:ph type="subTitle" idx="1"/>
          </p:nvPr>
        </p:nvSpPr>
        <p:spPr>
          <a:xfrm>
            <a:off x="1343675" y="3869525"/>
            <a:ext cx="2919000" cy="52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Lớp: CNTT-K61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Môn: Lập trình web</a:t>
            </a:r>
            <a:endParaRPr dirty="0"/>
          </a:p>
        </p:txBody>
      </p:sp>
      <p:pic>
        <p:nvPicPr>
          <p:cNvPr id="275" name="Google Shape;275;p43"/>
          <p:cNvPicPr preferRelativeResize="0"/>
          <p:nvPr/>
        </p:nvPicPr>
        <p:blipFill rotWithShape="1">
          <a:blip r:embed="rId4">
            <a:alphaModFix/>
          </a:blip>
          <a:srcRect l="-5319" t="11611" r="5320" b="12099"/>
          <a:stretch/>
        </p:blipFill>
        <p:spPr>
          <a:xfrm rot="5182582" flipH="1">
            <a:off x="7444539" y="4425039"/>
            <a:ext cx="1390095" cy="128071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76" name="Google Shape;276;p43"/>
          <p:cNvPicPr preferRelativeResize="0"/>
          <p:nvPr/>
        </p:nvPicPr>
        <p:blipFill rotWithShape="1">
          <a:blip r:embed="rId5">
            <a:alphaModFix/>
          </a:blip>
          <a:srcRect t="514" b="514"/>
          <a:stretch/>
        </p:blipFill>
        <p:spPr>
          <a:xfrm rot="9903201">
            <a:off x="7604691" y="-774987"/>
            <a:ext cx="1538319" cy="135042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77" name="Google Shape;277;p43"/>
          <p:cNvPicPr preferRelativeResize="0"/>
          <p:nvPr/>
        </p:nvPicPr>
        <p:blipFill rotWithShape="1">
          <a:blip r:embed="rId6">
            <a:alphaModFix/>
          </a:blip>
          <a:srcRect t="3279" b="3279"/>
          <a:stretch/>
        </p:blipFill>
        <p:spPr>
          <a:xfrm rot="-2188482">
            <a:off x="4826913" y="1614041"/>
            <a:ext cx="998275" cy="120139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>
            <a:spLocks noGrp="1"/>
          </p:cNvSpPr>
          <p:nvPr>
            <p:ph type="title"/>
          </p:nvPr>
        </p:nvSpPr>
        <p:spPr>
          <a:xfrm>
            <a:off x="715550" y="2340740"/>
            <a:ext cx="3106800" cy="120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Mô hình cơ sở dữ liệu</a:t>
            </a:r>
            <a:endParaRPr/>
          </a:p>
        </p:txBody>
      </p:sp>
      <p:sp>
        <p:nvSpPr>
          <p:cNvPr id="410" name="Google Shape;410;p52"/>
          <p:cNvSpPr txBox="1">
            <a:spLocks noGrp="1"/>
          </p:cNvSpPr>
          <p:nvPr>
            <p:ph type="title" idx="2"/>
          </p:nvPr>
        </p:nvSpPr>
        <p:spPr>
          <a:xfrm>
            <a:off x="715550" y="563824"/>
            <a:ext cx="1772100" cy="122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11" name="Google Shape;411;p52"/>
          <p:cNvCxnSpPr/>
          <p:nvPr/>
        </p:nvCxnSpPr>
        <p:spPr>
          <a:xfrm>
            <a:off x="869200" y="2077233"/>
            <a:ext cx="113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2" name="Google Shape;412;p52"/>
          <p:cNvPicPr preferRelativeResize="0"/>
          <p:nvPr/>
        </p:nvPicPr>
        <p:blipFill rotWithShape="1">
          <a:blip r:embed="rId3">
            <a:alphaModFix/>
          </a:blip>
          <a:srcRect t="4782" b="7305"/>
          <a:stretch/>
        </p:blipFill>
        <p:spPr>
          <a:xfrm rot="4795762">
            <a:off x="4152404" y="2298501"/>
            <a:ext cx="1104044" cy="128567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13" name="Google Shape;413;p52"/>
          <p:cNvPicPr preferRelativeResize="0"/>
          <p:nvPr/>
        </p:nvPicPr>
        <p:blipFill rotWithShape="1">
          <a:blip r:embed="rId4">
            <a:alphaModFix/>
          </a:blip>
          <a:srcRect t="12652" b="12659"/>
          <a:stretch/>
        </p:blipFill>
        <p:spPr>
          <a:xfrm>
            <a:off x="2742763" y="967275"/>
            <a:ext cx="1248580" cy="120115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15" name="Google Shape;415;p52"/>
          <p:cNvPicPr preferRelativeResize="0"/>
          <p:nvPr/>
        </p:nvPicPr>
        <p:blipFill rotWithShape="1">
          <a:blip r:embed="rId5">
            <a:alphaModFix/>
          </a:blip>
          <a:srcRect l="9761" r="9761"/>
          <a:stretch/>
        </p:blipFill>
        <p:spPr>
          <a:xfrm>
            <a:off x="2317700" y="3782850"/>
            <a:ext cx="1311675" cy="144242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16" name="Google Shape;416;p52"/>
          <p:cNvPicPr preferRelativeResize="0"/>
          <p:nvPr/>
        </p:nvPicPr>
        <p:blipFill rotWithShape="1">
          <a:blip r:embed="rId6">
            <a:alphaModFix/>
          </a:blip>
          <a:srcRect t="4086" b="4077"/>
          <a:stretch/>
        </p:blipFill>
        <p:spPr>
          <a:xfrm rot="-9933972">
            <a:off x="4440626" y="456117"/>
            <a:ext cx="1044244" cy="131906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3530E4-396E-4F75-518D-4C568A215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484" y="252761"/>
            <a:ext cx="2727321" cy="4624039"/>
          </a:xfrm>
          <a:prstGeom prst="rect">
            <a:avLst/>
          </a:prstGeom>
        </p:spPr>
      </p:pic>
      <p:pic>
        <p:nvPicPr>
          <p:cNvPr id="414" name="Google Shape;414;p52"/>
          <p:cNvPicPr preferRelativeResize="0"/>
          <p:nvPr/>
        </p:nvPicPr>
        <p:blipFill rotWithShape="1">
          <a:blip r:embed="rId8">
            <a:alphaModFix/>
          </a:blip>
          <a:srcRect t="12870" b="12862"/>
          <a:stretch/>
        </p:blipFill>
        <p:spPr>
          <a:xfrm rot="-10304849">
            <a:off x="4768842" y="4102757"/>
            <a:ext cx="1530122" cy="100794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Hình ảnh">
            <a:extLst>
              <a:ext uri="{FF2B5EF4-FFF2-40B4-BE49-F238E27FC236}">
                <a16:creationId xmlns:a16="http://schemas.microsoft.com/office/drawing/2014/main" id="{2F4612E1-27FE-8E3E-EEE0-E08C84A11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068" y="465004"/>
            <a:ext cx="6762993" cy="409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3"/>
          <p:cNvPicPr preferRelativeResize="0"/>
          <p:nvPr/>
        </p:nvPicPr>
        <p:blipFill rotWithShape="1">
          <a:blip r:embed="rId4">
            <a:alphaModFix/>
          </a:blip>
          <a:srcRect t="14869" b="8526"/>
          <a:stretch/>
        </p:blipFill>
        <p:spPr>
          <a:xfrm rot="4093547">
            <a:off x="58350" y="300926"/>
            <a:ext cx="1302178" cy="1204752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22" name="Google Shape;422;p53"/>
          <p:cNvPicPr preferRelativeResize="0"/>
          <p:nvPr/>
        </p:nvPicPr>
        <p:blipFill rotWithShape="1">
          <a:blip r:embed="rId5">
            <a:alphaModFix/>
          </a:blip>
          <a:srcRect t="10071"/>
          <a:stretch/>
        </p:blipFill>
        <p:spPr>
          <a:xfrm>
            <a:off x="7702275" y="280100"/>
            <a:ext cx="1361475" cy="138240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23" name="Google Shape;423;p53"/>
          <p:cNvPicPr preferRelativeResize="0"/>
          <p:nvPr/>
        </p:nvPicPr>
        <p:blipFill rotWithShape="1">
          <a:blip r:embed="rId6">
            <a:alphaModFix/>
          </a:blip>
          <a:srcRect l="4396" r="4387"/>
          <a:stretch/>
        </p:blipFill>
        <p:spPr>
          <a:xfrm>
            <a:off x="7642760" y="3954500"/>
            <a:ext cx="1231265" cy="95032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FAB79-375E-F176-9D8B-83B69A4A2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547" y="343092"/>
            <a:ext cx="3821683" cy="4471718"/>
          </a:xfrm>
          <a:prstGeom prst="rect">
            <a:avLst/>
          </a:prstGeom>
        </p:spPr>
      </p:pic>
      <p:sp>
        <p:nvSpPr>
          <p:cNvPr id="429" name="Google Shape;429;p54"/>
          <p:cNvSpPr/>
          <p:nvPr/>
        </p:nvSpPr>
        <p:spPr>
          <a:xfrm>
            <a:off x="714375" y="3511975"/>
            <a:ext cx="3495300" cy="725100"/>
          </a:xfrm>
          <a:prstGeom prst="roundRect">
            <a:avLst>
              <a:gd name="adj" fmla="val 50000"/>
            </a:avLst>
          </a:prstGeom>
          <a:solidFill>
            <a:srgbClr val="F5F5F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https://lktech.com.vn</a:t>
            </a:r>
            <a:endParaRPr dirty="0"/>
          </a:p>
        </p:txBody>
      </p:sp>
      <p:sp>
        <p:nvSpPr>
          <p:cNvPr id="431" name="Google Shape;431;p54"/>
          <p:cNvSpPr txBox="1">
            <a:spLocks noGrp="1"/>
          </p:cNvSpPr>
          <p:nvPr>
            <p:ph type="subTitle" idx="1"/>
          </p:nvPr>
        </p:nvSpPr>
        <p:spPr>
          <a:xfrm>
            <a:off x="714375" y="1552575"/>
            <a:ext cx="3594000" cy="978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Please ask google !!!!</a:t>
            </a:r>
            <a:endParaRPr/>
          </a:p>
        </p:txBody>
      </p:sp>
      <p:pic>
        <p:nvPicPr>
          <p:cNvPr id="432" name="Google Shape;432;p54"/>
          <p:cNvPicPr preferRelativeResize="0"/>
          <p:nvPr/>
        </p:nvPicPr>
        <p:blipFill rotWithShape="1">
          <a:blip r:embed="rId4">
            <a:alphaModFix/>
          </a:blip>
          <a:srcRect t="4782" b="7305"/>
          <a:stretch/>
        </p:blipFill>
        <p:spPr>
          <a:xfrm rot="4795762">
            <a:off x="4128440" y="341778"/>
            <a:ext cx="1104044" cy="128567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33" name="Google Shape;433;p54"/>
          <p:cNvPicPr preferRelativeResize="0"/>
          <p:nvPr/>
        </p:nvPicPr>
        <p:blipFill rotWithShape="1">
          <a:blip r:embed="rId5">
            <a:alphaModFix/>
          </a:blip>
          <a:srcRect l="9761" r="9761"/>
          <a:stretch/>
        </p:blipFill>
        <p:spPr>
          <a:xfrm>
            <a:off x="-740187" y="3258075"/>
            <a:ext cx="1311675" cy="144242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34" name="Google Shape;434;p54"/>
          <p:cNvPicPr preferRelativeResize="0"/>
          <p:nvPr/>
        </p:nvPicPr>
        <p:blipFill rotWithShape="1">
          <a:blip r:embed="rId6">
            <a:alphaModFix/>
          </a:blip>
          <a:srcRect t="12652" b="12659"/>
          <a:stretch/>
        </p:blipFill>
        <p:spPr>
          <a:xfrm>
            <a:off x="3881025" y="1682200"/>
            <a:ext cx="1248580" cy="120115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35" name="Google Shape;435;p54"/>
          <p:cNvPicPr preferRelativeResize="0"/>
          <p:nvPr/>
        </p:nvPicPr>
        <p:blipFill rotWithShape="1">
          <a:blip r:embed="rId7">
            <a:alphaModFix/>
          </a:blip>
          <a:srcRect t="12870" b="12862"/>
          <a:stretch/>
        </p:blipFill>
        <p:spPr>
          <a:xfrm rot="-7266182">
            <a:off x="4375677" y="3868857"/>
            <a:ext cx="1530120" cy="100793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36" name="Google Shape;436;p54"/>
          <p:cNvPicPr preferRelativeResize="0"/>
          <p:nvPr/>
        </p:nvPicPr>
        <p:blipFill rotWithShape="1">
          <a:blip r:embed="rId8">
            <a:alphaModFix/>
          </a:blip>
          <a:srcRect l="1304" r="1314"/>
          <a:stretch/>
        </p:blipFill>
        <p:spPr>
          <a:xfrm rot="-43">
            <a:off x="8331666" y="-130332"/>
            <a:ext cx="997428" cy="120037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grpSp>
        <p:nvGrpSpPr>
          <p:cNvPr id="437" name="Google Shape;437;p54"/>
          <p:cNvGrpSpPr/>
          <p:nvPr/>
        </p:nvGrpSpPr>
        <p:grpSpPr>
          <a:xfrm>
            <a:off x="2282460" y="2675897"/>
            <a:ext cx="591004" cy="590396"/>
            <a:chOff x="3763184" y="3817357"/>
            <a:chExt cx="356865" cy="356498"/>
          </a:xfrm>
        </p:grpSpPr>
        <p:sp>
          <p:nvSpPr>
            <p:cNvPr id="438" name="Google Shape;438;p54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4"/>
            <p:cNvSpPr/>
            <p:nvPr/>
          </p:nvSpPr>
          <p:spPr>
            <a:xfrm>
              <a:off x="3856568" y="3968250"/>
              <a:ext cx="36307" cy="107822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4"/>
            <p:cNvSpPr/>
            <p:nvPr/>
          </p:nvSpPr>
          <p:spPr>
            <a:xfrm>
              <a:off x="3846536" y="3903909"/>
              <a:ext cx="50980" cy="43772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3928087" y="3968226"/>
              <a:ext cx="115182" cy="108209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54"/>
          <p:cNvGrpSpPr/>
          <p:nvPr/>
        </p:nvGrpSpPr>
        <p:grpSpPr>
          <a:xfrm>
            <a:off x="3025719" y="2675897"/>
            <a:ext cx="590396" cy="590396"/>
            <a:chOff x="4211985" y="3817357"/>
            <a:chExt cx="356498" cy="356498"/>
          </a:xfrm>
        </p:grpSpPr>
        <p:sp>
          <p:nvSpPr>
            <p:cNvPr id="443" name="Google Shape;443;p54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4288162" y="3916900"/>
              <a:ext cx="210575" cy="173322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54"/>
          <p:cNvGrpSpPr/>
          <p:nvPr/>
        </p:nvGrpSpPr>
        <p:grpSpPr>
          <a:xfrm>
            <a:off x="1539809" y="2675897"/>
            <a:ext cx="591004" cy="590396"/>
            <a:chOff x="3314750" y="3817357"/>
            <a:chExt cx="356865" cy="356498"/>
          </a:xfrm>
        </p:grpSpPr>
        <p:sp>
          <p:nvSpPr>
            <p:cNvPr id="446" name="Google Shape;446;p54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54"/>
            <p:cNvGrpSpPr/>
            <p:nvPr/>
          </p:nvGrpSpPr>
          <p:grpSpPr>
            <a:xfrm>
              <a:off x="3400322" y="3902748"/>
              <a:ext cx="185712" cy="185721"/>
              <a:chOff x="941961" y="1804289"/>
              <a:chExt cx="235377" cy="235388"/>
            </a:xfrm>
          </p:grpSpPr>
          <p:sp>
            <p:nvSpPr>
              <p:cNvPr id="448" name="Google Shape;448;p54"/>
              <p:cNvSpPr/>
              <p:nvPr/>
            </p:nvSpPr>
            <p:spPr>
              <a:xfrm>
                <a:off x="941961" y="1804289"/>
                <a:ext cx="235377" cy="235388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54"/>
              <p:cNvSpPr/>
              <p:nvPr/>
            </p:nvSpPr>
            <p:spPr>
              <a:xfrm>
                <a:off x="1006128" y="1868486"/>
                <a:ext cx="107038" cy="106995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0" name="Google Shape;450;p54"/>
          <p:cNvGrpSpPr/>
          <p:nvPr/>
        </p:nvGrpSpPr>
        <p:grpSpPr>
          <a:xfrm>
            <a:off x="797158" y="2675897"/>
            <a:ext cx="591004" cy="591034"/>
            <a:chOff x="2866317" y="3817357"/>
            <a:chExt cx="356865" cy="356883"/>
          </a:xfrm>
        </p:grpSpPr>
        <p:sp>
          <p:nvSpPr>
            <p:cNvPr id="451" name="Google Shape;451;p54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4"/>
            <p:cNvSpPr/>
            <p:nvPr/>
          </p:nvSpPr>
          <p:spPr>
            <a:xfrm>
              <a:off x="2928370" y="3926343"/>
              <a:ext cx="172083" cy="247898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3" name="Google Shape;453;p54"/>
          <p:cNvCxnSpPr/>
          <p:nvPr/>
        </p:nvCxnSpPr>
        <p:spPr>
          <a:xfrm>
            <a:off x="864713" y="3389453"/>
            <a:ext cx="46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4"/>
          <p:cNvCxnSpPr/>
          <p:nvPr/>
        </p:nvCxnSpPr>
        <p:spPr>
          <a:xfrm>
            <a:off x="1607575" y="3389453"/>
            <a:ext cx="46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4"/>
          <p:cNvCxnSpPr/>
          <p:nvPr/>
        </p:nvCxnSpPr>
        <p:spPr>
          <a:xfrm>
            <a:off x="2350438" y="3389453"/>
            <a:ext cx="46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4"/>
          <p:cNvCxnSpPr/>
          <p:nvPr/>
        </p:nvCxnSpPr>
        <p:spPr>
          <a:xfrm>
            <a:off x="3093300" y="3389453"/>
            <a:ext cx="46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p54"/>
          <p:cNvSpPr txBox="1">
            <a:spLocks noGrp="1"/>
          </p:cNvSpPr>
          <p:nvPr>
            <p:ph type="title"/>
          </p:nvPr>
        </p:nvSpPr>
        <p:spPr>
          <a:xfrm>
            <a:off x="714375" y="538250"/>
            <a:ext cx="3381600" cy="893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 Thuyết Trình</a:t>
            </a: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subTitle" idx="3"/>
          </p:nvPr>
        </p:nvSpPr>
        <p:spPr>
          <a:xfrm>
            <a:off x="1639100" y="2264826"/>
            <a:ext cx="2484300" cy="446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Thành viên, sản phẩm</a:t>
            </a:r>
            <a:endParaRPr/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2458850" y="1282119"/>
            <a:ext cx="844800" cy="38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5" name="Google Shape;285;p44"/>
          <p:cNvSpPr txBox="1">
            <a:spLocks noGrp="1"/>
          </p:cNvSpPr>
          <p:nvPr>
            <p:ph type="subTitle" idx="1"/>
          </p:nvPr>
        </p:nvSpPr>
        <p:spPr>
          <a:xfrm>
            <a:off x="1270250" y="1870148"/>
            <a:ext cx="3222000" cy="3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Giới thiệu</a:t>
            </a:r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title" idx="4"/>
          </p:nvPr>
        </p:nvSpPr>
        <p:spPr>
          <a:xfrm>
            <a:off x="5840350" y="1282119"/>
            <a:ext cx="844800" cy="38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subTitle" idx="5"/>
          </p:nvPr>
        </p:nvSpPr>
        <p:spPr>
          <a:xfrm>
            <a:off x="4651750" y="1870148"/>
            <a:ext cx="3222000" cy="3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Mô tả bài toán</a:t>
            </a:r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subTitle" idx="6"/>
          </p:nvPr>
        </p:nvSpPr>
        <p:spPr>
          <a:xfrm>
            <a:off x="5020600" y="2264826"/>
            <a:ext cx="2484300" cy="446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Đặc tả bài toán cho khách sạn</a:t>
            </a:r>
            <a:endParaRPr dirty="0"/>
          </a:p>
        </p:txBody>
      </p:sp>
      <p:sp>
        <p:nvSpPr>
          <p:cNvPr id="289" name="Google Shape;289;p44"/>
          <p:cNvSpPr txBox="1">
            <a:spLocks noGrp="1"/>
          </p:cNvSpPr>
          <p:nvPr>
            <p:ph type="title" idx="7"/>
          </p:nvPr>
        </p:nvSpPr>
        <p:spPr>
          <a:xfrm>
            <a:off x="2458850" y="3062850"/>
            <a:ext cx="844800" cy="38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0" name="Google Shape;290;p44"/>
          <p:cNvSpPr txBox="1">
            <a:spLocks noGrp="1"/>
          </p:cNvSpPr>
          <p:nvPr>
            <p:ph type="subTitle" idx="8"/>
          </p:nvPr>
        </p:nvSpPr>
        <p:spPr>
          <a:xfrm>
            <a:off x="1270250" y="3646567"/>
            <a:ext cx="3222000" cy="3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Sơ đồ phân cấp BFD</a:t>
            </a:r>
            <a:endParaRPr dirty="0"/>
          </a:p>
        </p:txBody>
      </p:sp>
      <p:sp>
        <p:nvSpPr>
          <p:cNvPr id="291" name="Google Shape;291;p44"/>
          <p:cNvSpPr txBox="1">
            <a:spLocks noGrp="1"/>
          </p:cNvSpPr>
          <p:nvPr>
            <p:ph type="subTitle" idx="9"/>
          </p:nvPr>
        </p:nvSpPr>
        <p:spPr>
          <a:xfrm>
            <a:off x="1639100" y="4041250"/>
            <a:ext cx="2751000" cy="446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Xác định các chức năng và chi tiết của nó</a:t>
            </a:r>
            <a:endParaRPr dirty="0"/>
          </a:p>
        </p:txBody>
      </p:sp>
      <p:sp>
        <p:nvSpPr>
          <p:cNvPr id="292" name="Google Shape;292;p44"/>
          <p:cNvSpPr txBox="1">
            <a:spLocks noGrp="1"/>
          </p:cNvSpPr>
          <p:nvPr>
            <p:ph type="title" idx="13"/>
          </p:nvPr>
        </p:nvSpPr>
        <p:spPr>
          <a:xfrm>
            <a:off x="5840350" y="3062850"/>
            <a:ext cx="844800" cy="38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b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" name="Google Shape;293;p44"/>
          <p:cNvSpPr txBox="1">
            <a:spLocks noGrp="1"/>
          </p:cNvSpPr>
          <p:nvPr>
            <p:ph type="subTitle" idx="14"/>
          </p:nvPr>
        </p:nvSpPr>
        <p:spPr>
          <a:xfrm>
            <a:off x="4651750" y="3646567"/>
            <a:ext cx="3222000" cy="3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Sơ đồ cơ sở dữ liệu</a:t>
            </a:r>
            <a:endParaRPr/>
          </a:p>
        </p:txBody>
      </p:sp>
      <p:sp>
        <p:nvSpPr>
          <p:cNvPr id="294" name="Google Shape;294;p44"/>
          <p:cNvSpPr txBox="1">
            <a:spLocks noGrp="1"/>
          </p:cNvSpPr>
          <p:nvPr>
            <p:ph type="subTitle" idx="15"/>
          </p:nvPr>
        </p:nvSpPr>
        <p:spPr>
          <a:xfrm>
            <a:off x="5020600" y="4041245"/>
            <a:ext cx="2484300" cy="446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Mô hình chi tiết từ ER</a:t>
            </a:r>
            <a:endParaRPr dirty="0"/>
          </a:p>
        </p:txBody>
      </p:sp>
      <p:cxnSp>
        <p:nvCxnSpPr>
          <p:cNvPr id="295" name="Google Shape;295;p44"/>
          <p:cNvCxnSpPr/>
          <p:nvPr/>
        </p:nvCxnSpPr>
        <p:spPr>
          <a:xfrm>
            <a:off x="2648300" y="1807534"/>
            <a:ext cx="46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l="4001" r="4001"/>
          <a:stretch/>
        </p:blipFill>
        <p:spPr>
          <a:xfrm>
            <a:off x="7093125" y="532763"/>
            <a:ext cx="1335423" cy="12846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cxnSp>
        <p:nvCxnSpPr>
          <p:cNvPr id="297" name="Google Shape;297;p44"/>
          <p:cNvCxnSpPr/>
          <p:nvPr/>
        </p:nvCxnSpPr>
        <p:spPr>
          <a:xfrm>
            <a:off x="6029800" y="1814834"/>
            <a:ext cx="46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44"/>
          <p:cNvCxnSpPr/>
          <p:nvPr/>
        </p:nvCxnSpPr>
        <p:spPr>
          <a:xfrm>
            <a:off x="6029800" y="3593903"/>
            <a:ext cx="46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44"/>
          <p:cNvCxnSpPr/>
          <p:nvPr/>
        </p:nvCxnSpPr>
        <p:spPr>
          <a:xfrm>
            <a:off x="2648300" y="3593903"/>
            <a:ext cx="46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0" name="Google Shape;300;p44"/>
          <p:cNvPicPr preferRelativeResize="0"/>
          <p:nvPr/>
        </p:nvPicPr>
        <p:blipFill rotWithShape="1">
          <a:blip r:embed="rId4">
            <a:alphaModFix/>
          </a:blip>
          <a:srcRect t="4169" b="3783"/>
          <a:stretch/>
        </p:blipFill>
        <p:spPr>
          <a:xfrm rot="-4023084" flipH="1">
            <a:off x="470611" y="514955"/>
            <a:ext cx="1243277" cy="105054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>
            <a:spLocks noGrp="1"/>
          </p:cNvSpPr>
          <p:nvPr>
            <p:ph type="title"/>
          </p:nvPr>
        </p:nvSpPr>
        <p:spPr>
          <a:xfrm>
            <a:off x="715550" y="2340740"/>
            <a:ext cx="3106800" cy="120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Giới thiệu</a:t>
            </a:r>
            <a:endParaRPr/>
          </a:p>
        </p:txBody>
      </p:sp>
      <p:sp>
        <p:nvSpPr>
          <p:cNvPr id="307" name="Google Shape;307;p45"/>
          <p:cNvSpPr txBox="1">
            <a:spLocks noGrp="1"/>
          </p:cNvSpPr>
          <p:nvPr>
            <p:ph type="title" idx="2"/>
          </p:nvPr>
        </p:nvSpPr>
        <p:spPr>
          <a:xfrm>
            <a:off x="715550" y="563824"/>
            <a:ext cx="1772100" cy="122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8" name="Google Shape;308;p45"/>
          <p:cNvCxnSpPr/>
          <p:nvPr/>
        </p:nvCxnSpPr>
        <p:spPr>
          <a:xfrm>
            <a:off x="869200" y="2077233"/>
            <a:ext cx="113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9" name="Google Shape;309;p45"/>
          <p:cNvPicPr preferRelativeResize="0"/>
          <p:nvPr/>
        </p:nvPicPr>
        <p:blipFill rotWithShape="1">
          <a:blip r:embed="rId3">
            <a:alphaModFix/>
          </a:blip>
          <a:srcRect t="4782" b="7305"/>
          <a:stretch/>
        </p:blipFill>
        <p:spPr>
          <a:xfrm rot="4795762">
            <a:off x="4152404" y="2298501"/>
            <a:ext cx="1104044" cy="128567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10" name="Google Shape;310;p45"/>
          <p:cNvPicPr preferRelativeResize="0"/>
          <p:nvPr/>
        </p:nvPicPr>
        <p:blipFill rotWithShape="1">
          <a:blip r:embed="rId4">
            <a:alphaModFix/>
          </a:blip>
          <a:srcRect t="12652" b="12659"/>
          <a:stretch/>
        </p:blipFill>
        <p:spPr>
          <a:xfrm>
            <a:off x="2742763" y="967275"/>
            <a:ext cx="1248580" cy="120115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12" name="Google Shape;312;p45"/>
          <p:cNvPicPr preferRelativeResize="0"/>
          <p:nvPr/>
        </p:nvPicPr>
        <p:blipFill rotWithShape="1">
          <a:blip r:embed="rId5">
            <a:alphaModFix/>
          </a:blip>
          <a:srcRect l="9761" r="9761"/>
          <a:stretch/>
        </p:blipFill>
        <p:spPr>
          <a:xfrm>
            <a:off x="2487650" y="4471488"/>
            <a:ext cx="1311675" cy="144242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13" name="Google Shape;313;p45"/>
          <p:cNvPicPr preferRelativeResize="0"/>
          <p:nvPr/>
        </p:nvPicPr>
        <p:blipFill rotWithShape="1">
          <a:blip r:embed="rId6">
            <a:alphaModFix/>
          </a:blip>
          <a:srcRect t="4086" b="4077"/>
          <a:stretch/>
        </p:blipFill>
        <p:spPr>
          <a:xfrm rot="-9933972">
            <a:off x="4440626" y="456117"/>
            <a:ext cx="1044244" cy="131906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B68440-1AE0-883E-A3CB-2A1CA7C12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484" y="252761"/>
            <a:ext cx="2727321" cy="4624039"/>
          </a:xfrm>
          <a:prstGeom prst="rect">
            <a:avLst/>
          </a:prstGeom>
        </p:spPr>
      </p:pic>
      <p:pic>
        <p:nvPicPr>
          <p:cNvPr id="311" name="Google Shape;311;p45"/>
          <p:cNvPicPr preferRelativeResize="0"/>
          <p:nvPr/>
        </p:nvPicPr>
        <p:blipFill rotWithShape="1">
          <a:blip r:embed="rId8">
            <a:alphaModFix/>
          </a:blip>
          <a:srcRect t="12870" b="12862"/>
          <a:stretch/>
        </p:blipFill>
        <p:spPr>
          <a:xfrm rot="-10304849">
            <a:off x="4867725" y="4131560"/>
            <a:ext cx="1530122" cy="100794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667144" y="2654507"/>
            <a:ext cx="5725301" cy="682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khách sạn</a:t>
            </a:r>
            <a:endParaRPr dirty="0"/>
          </a:p>
        </p:txBody>
      </p:sp>
      <p:sp>
        <p:nvSpPr>
          <p:cNvPr id="319" name="Google Shape;319;p46"/>
          <p:cNvSpPr txBox="1">
            <a:spLocks noGrp="1"/>
          </p:cNvSpPr>
          <p:nvPr>
            <p:ph type="subTitle" idx="1"/>
          </p:nvPr>
        </p:nvSpPr>
        <p:spPr>
          <a:xfrm>
            <a:off x="2058300" y="3406425"/>
            <a:ext cx="5027400" cy="7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 dirty="0"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Thousand Star Co., Ltd. là một khách sạn 5 sao với nội thất tiện nghi và các dịch vụ đẳng cấp nâng cao trải nghiệm của khách hàng, có trụ sở đặt tại Thành phố Thủ Đức, Việt Nam</a:t>
            </a:r>
            <a:endParaRPr sz="1600" dirty="0">
              <a:highlight>
                <a:schemeClr val="dk2"/>
              </a:highlight>
            </a:endParaRPr>
          </a:p>
        </p:txBody>
      </p:sp>
      <p:grpSp>
        <p:nvGrpSpPr>
          <p:cNvPr id="320" name="Google Shape;320;p46"/>
          <p:cNvGrpSpPr/>
          <p:nvPr/>
        </p:nvGrpSpPr>
        <p:grpSpPr>
          <a:xfrm>
            <a:off x="4059753" y="775716"/>
            <a:ext cx="1024483" cy="1024473"/>
            <a:chOff x="4003474" y="730305"/>
            <a:chExt cx="1137051" cy="1137040"/>
          </a:xfrm>
        </p:grpSpPr>
        <p:sp>
          <p:nvSpPr>
            <p:cNvPr id="321" name="Google Shape;321;p46"/>
            <p:cNvSpPr/>
            <p:nvPr/>
          </p:nvSpPr>
          <p:spPr>
            <a:xfrm>
              <a:off x="4060525" y="730350"/>
              <a:ext cx="1080000" cy="108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6"/>
            <p:cNvGrpSpPr/>
            <p:nvPr/>
          </p:nvGrpSpPr>
          <p:grpSpPr>
            <a:xfrm>
              <a:off x="4003474" y="730305"/>
              <a:ext cx="1137023" cy="1137040"/>
              <a:chOff x="4003474" y="730300"/>
              <a:chExt cx="1137023" cy="1137040"/>
            </a:xfrm>
          </p:grpSpPr>
          <p:sp>
            <p:nvSpPr>
              <p:cNvPr id="323" name="Google Shape;323;p46"/>
              <p:cNvSpPr/>
              <p:nvPr/>
            </p:nvSpPr>
            <p:spPr>
              <a:xfrm>
                <a:off x="4525163" y="829015"/>
                <a:ext cx="517346" cy="517363"/>
              </a:xfrm>
              <a:custGeom>
                <a:avLst/>
                <a:gdLst/>
                <a:ahLst/>
                <a:cxnLst/>
                <a:rect l="l" t="t" r="r" b="b"/>
                <a:pathLst>
                  <a:path w="30334" h="30335" extrusionOk="0">
                    <a:moveTo>
                      <a:pt x="4014" y="23279"/>
                    </a:moveTo>
                    <a:cubicBezTo>
                      <a:pt x="1352" y="23279"/>
                      <a:pt x="0" y="26533"/>
                      <a:pt x="1901" y="28434"/>
                    </a:cubicBezTo>
                    <a:cubicBezTo>
                      <a:pt x="3802" y="30335"/>
                      <a:pt x="7013" y="28983"/>
                      <a:pt x="7013" y="26279"/>
                    </a:cubicBezTo>
                    <a:cubicBezTo>
                      <a:pt x="7013" y="24631"/>
                      <a:pt x="5703" y="23279"/>
                      <a:pt x="4014" y="23279"/>
                    </a:cubicBezTo>
                    <a:close/>
                    <a:moveTo>
                      <a:pt x="30334" y="26279"/>
                    </a:moveTo>
                    <a:cubicBezTo>
                      <a:pt x="30334" y="11788"/>
                      <a:pt x="18547" y="1"/>
                      <a:pt x="4014" y="1"/>
                    </a:cubicBezTo>
                    <a:lnTo>
                      <a:pt x="4014" y="21421"/>
                    </a:lnTo>
                    <a:lnTo>
                      <a:pt x="4014" y="21421"/>
                    </a:lnTo>
                    <a:cubicBezTo>
                      <a:pt x="6717" y="21421"/>
                      <a:pt x="8872" y="23617"/>
                      <a:pt x="8872" y="26279"/>
                    </a:cubicBezTo>
                    <a:lnTo>
                      <a:pt x="30334" y="26279"/>
                    </a:lnTo>
                    <a:close/>
                    <a:moveTo>
                      <a:pt x="24631" y="13774"/>
                    </a:moveTo>
                    <a:lnTo>
                      <a:pt x="25180" y="14703"/>
                    </a:lnTo>
                    <a:lnTo>
                      <a:pt x="22729" y="16097"/>
                    </a:lnTo>
                    <a:lnTo>
                      <a:pt x="22222" y="15210"/>
                    </a:lnTo>
                    <a:close/>
                    <a:moveTo>
                      <a:pt x="15632" y="5155"/>
                    </a:moveTo>
                    <a:lnTo>
                      <a:pt x="16561" y="5662"/>
                    </a:lnTo>
                    <a:lnTo>
                      <a:pt x="15125" y="8112"/>
                    </a:lnTo>
                    <a:lnTo>
                      <a:pt x="14195" y="760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6"/>
              <p:cNvSpPr/>
              <p:nvPr/>
            </p:nvSpPr>
            <p:spPr>
              <a:xfrm>
                <a:off x="4003474" y="730300"/>
                <a:ext cx="1137023" cy="1137040"/>
              </a:xfrm>
              <a:custGeom>
                <a:avLst/>
                <a:gdLst/>
                <a:ahLst/>
                <a:cxnLst/>
                <a:rect l="l" t="t" r="r" b="b"/>
                <a:pathLst>
                  <a:path w="66668" h="66669" extrusionOk="0">
                    <a:moveTo>
                      <a:pt x="13478" y="43685"/>
                    </a:moveTo>
                    <a:lnTo>
                      <a:pt x="14027" y="44615"/>
                    </a:lnTo>
                    <a:lnTo>
                      <a:pt x="16477" y="43178"/>
                    </a:lnTo>
                    <a:lnTo>
                      <a:pt x="15928" y="42291"/>
                    </a:lnTo>
                    <a:close/>
                    <a:moveTo>
                      <a:pt x="13478" y="20491"/>
                    </a:moveTo>
                    <a:lnTo>
                      <a:pt x="15928" y="21885"/>
                    </a:lnTo>
                    <a:lnTo>
                      <a:pt x="16477" y="20998"/>
                    </a:lnTo>
                    <a:lnTo>
                      <a:pt x="14027" y="19562"/>
                    </a:lnTo>
                    <a:close/>
                    <a:moveTo>
                      <a:pt x="10520" y="32616"/>
                    </a:moveTo>
                    <a:lnTo>
                      <a:pt x="13351" y="32616"/>
                    </a:lnTo>
                    <a:lnTo>
                      <a:pt x="13351" y="31560"/>
                    </a:lnTo>
                    <a:lnTo>
                      <a:pt x="10520" y="31560"/>
                    </a:lnTo>
                    <a:close/>
                    <a:moveTo>
                      <a:pt x="22138" y="52726"/>
                    </a:moveTo>
                    <a:lnTo>
                      <a:pt x="23068" y="53276"/>
                    </a:lnTo>
                    <a:lnTo>
                      <a:pt x="24462" y="50825"/>
                    </a:lnTo>
                    <a:lnTo>
                      <a:pt x="23533" y="50276"/>
                    </a:lnTo>
                    <a:close/>
                    <a:moveTo>
                      <a:pt x="53360" y="42291"/>
                    </a:moveTo>
                    <a:lnTo>
                      <a:pt x="52853" y="43221"/>
                    </a:lnTo>
                    <a:lnTo>
                      <a:pt x="55261" y="44615"/>
                    </a:lnTo>
                    <a:lnTo>
                      <a:pt x="55810" y="43728"/>
                    </a:lnTo>
                    <a:close/>
                    <a:moveTo>
                      <a:pt x="44826" y="50783"/>
                    </a:moveTo>
                    <a:lnTo>
                      <a:pt x="46220" y="53233"/>
                    </a:lnTo>
                    <a:lnTo>
                      <a:pt x="47149" y="52726"/>
                    </a:lnTo>
                    <a:lnTo>
                      <a:pt x="45713" y="50276"/>
                    </a:lnTo>
                    <a:close/>
                    <a:moveTo>
                      <a:pt x="22096" y="11450"/>
                    </a:moveTo>
                    <a:lnTo>
                      <a:pt x="23533" y="13900"/>
                    </a:lnTo>
                    <a:lnTo>
                      <a:pt x="24462" y="13393"/>
                    </a:lnTo>
                    <a:lnTo>
                      <a:pt x="22983" y="10943"/>
                    </a:lnTo>
                    <a:close/>
                    <a:moveTo>
                      <a:pt x="34602" y="1"/>
                    </a:moveTo>
                    <a:cubicBezTo>
                      <a:pt x="21631" y="1"/>
                      <a:pt x="9929" y="7817"/>
                      <a:pt x="4986" y="19815"/>
                    </a:cubicBezTo>
                    <a:cubicBezTo>
                      <a:pt x="1" y="31814"/>
                      <a:pt x="2747" y="45586"/>
                      <a:pt x="11914" y="54754"/>
                    </a:cubicBezTo>
                    <a:cubicBezTo>
                      <a:pt x="21082" y="63922"/>
                      <a:pt x="34897" y="66668"/>
                      <a:pt x="46896" y="61725"/>
                    </a:cubicBezTo>
                    <a:cubicBezTo>
                      <a:pt x="58852" y="56740"/>
                      <a:pt x="66668" y="45079"/>
                      <a:pt x="66668" y="32067"/>
                    </a:cubicBezTo>
                    <a:cubicBezTo>
                      <a:pt x="66668" y="14365"/>
                      <a:pt x="52303" y="43"/>
                      <a:pt x="34602" y="1"/>
                    </a:cubicBezTo>
                    <a:close/>
                    <a:moveTo>
                      <a:pt x="34602" y="59951"/>
                    </a:moveTo>
                    <a:cubicBezTo>
                      <a:pt x="23364" y="59951"/>
                      <a:pt x="13182" y="53149"/>
                      <a:pt x="8873" y="42756"/>
                    </a:cubicBezTo>
                    <a:cubicBezTo>
                      <a:pt x="4563" y="32363"/>
                      <a:pt x="6971" y="20364"/>
                      <a:pt x="14914" y="12380"/>
                    </a:cubicBezTo>
                    <a:cubicBezTo>
                      <a:pt x="22899" y="4437"/>
                      <a:pt x="34855" y="2071"/>
                      <a:pt x="45248" y="6380"/>
                    </a:cubicBezTo>
                    <a:cubicBezTo>
                      <a:pt x="55683" y="10690"/>
                      <a:pt x="62443" y="20829"/>
                      <a:pt x="62443" y="32109"/>
                    </a:cubicBezTo>
                    <a:cubicBezTo>
                      <a:pt x="62443" y="47445"/>
                      <a:pt x="49980" y="59909"/>
                      <a:pt x="34602" y="59951"/>
                    </a:cubicBezTo>
                    <a:close/>
                    <a:moveTo>
                      <a:pt x="34095" y="56191"/>
                    </a:moveTo>
                    <a:lnTo>
                      <a:pt x="35151" y="56191"/>
                    </a:lnTo>
                    <a:lnTo>
                      <a:pt x="35151" y="53402"/>
                    </a:lnTo>
                    <a:lnTo>
                      <a:pt x="34095" y="534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5" name="Google Shape;325;p46"/>
          <p:cNvPicPr preferRelativeResize="0"/>
          <p:nvPr/>
        </p:nvPicPr>
        <p:blipFill rotWithShape="1">
          <a:blip r:embed="rId3">
            <a:alphaModFix/>
          </a:blip>
          <a:srcRect l="4001" r="4001"/>
          <a:stretch/>
        </p:blipFill>
        <p:spPr>
          <a:xfrm flipH="1">
            <a:off x="7172277" y="2095650"/>
            <a:ext cx="1335423" cy="128469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26" name="Google Shape;326;p46"/>
          <p:cNvPicPr preferRelativeResize="0"/>
          <p:nvPr/>
        </p:nvPicPr>
        <p:blipFill rotWithShape="1">
          <a:blip r:embed="rId4">
            <a:alphaModFix/>
          </a:blip>
          <a:srcRect t="12653" b="12653"/>
          <a:stretch/>
        </p:blipFill>
        <p:spPr>
          <a:xfrm rot="4774341" flipH="1">
            <a:off x="933680" y="3828614"/>
            <a:ext cx="1109789" cy="1067668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27" name="Google Shape;327;p46"/>
          <p:cNvPicPr preferRelativeResize="0"/>
          <p:nvPr/>
        </p:nvPicPr>
        <p:blipFill rotWithShape="1">
          <a:blip r:embed="rId5">
            <a:alphaModFix/>
          </a:blip>
          <a:srcRect l="2696" r="2705"/>
          <a:stretch/>
        </p:blipFill>
        <p:spPr>
          <a:xfrm rot="245307" flipH="1">
            <a:off x="6485566" y="669648"/>
            <a:ext cx="1279168" cy="964103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28" name="Google Shape;328;p46"/>
          <p:cNvPicPr preferRelativeResize="0"/>
          <p:nvPr/>
        </p:nvPicPr>
        <p:blipFill rotWithShape="1">
          <a:blip r:embed="rId6">
            <a:alphaModFix/>
          </a:blip>
          <a:srcRect t="4086" b="4077"/>
          <a:stretch/>
        </p:blipFill>
        <p:spPr>
          <a:xfrm rot="9933982" flipH="1">
            <a:off x="1268783" y="633835"/>
            <a:ext cx="876257" cy="1106857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29" name="Google Shape;329;p46"/>
          <p:cNvPicPr preferRelativeResize="0"/>
          <p:nvPr/>
        </p:nvPicPr>
        <p:blipFill rotWithShape="1">
          <a:blip r:embed="rId7">
            <a:alphaModFix/>
          </a:blip>
          <a:srcRect t="485" b="485"/>
          <a:stretch/>
        </p:blipFill>
        <p:spPr>
          <a:xfrm rot="-403705" flipH="1">
            <a:off x="6883544" y="4017915"/>
            <a:ext cx="1223313" cy="852845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30" name="Google Shape;330;p46"/>
          <p:cNvPicPr preferRelativeResize="0"/>
          <p:nvPr/>
        </p:nvPicPr>
        <p:blipFill rotWithShape="1">
          <a:blip r:embed="rId8">
            <a:alphaModFix/>
          </a:blip>
          <a:srcRect t="4782" b="7305"/>
          <a:stretch/>
        </p:blipFill>
        <p:spPr>
          <a:xfrm rot="4795762">
            <a:off x="776866" y="2133426"/>
            <a:ext cx="1104044" cy="128567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331" name="Google Shape;331;p46"/>
          <p:cNvSpPr txBox="1">
            <a:spLocks noGrp="1"/>
          </p:cNvSpPr>
          <p:nvPr>
            <p:ph type="title"/>
          </p:nvPr>
        </p:nvSpPr>
        <p:spPr>
          <a:xfrm>
            <a:off x="2114025" y="1868603"/>
            <a:ext cx="5016524" cy="42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THOUSAND STARS HOTEL</a:t>
            </a:r>
            <a:endParaRPr sz="2700" dirty="0">
              <a:solidFill>
                <a:srgbClr val="4A86E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/>
          <p:nvPr/>
        </p:nvSpPr>
        <p:spPr>
          <a:xfrm>
            <a:off x="3236125" y="92900"/>
            <a:ext cx="2275500" cy="2706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7"/>
          <p:cNvSpPr/>
          <p:nvPr/>
        </p:nvSpPr>
        <p:spPr>
          <a:xfrm>
            <a:off x="6057875" y="84100"/>
            <a:ext cx="2275500" cy="2689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7"/>
          <p:cNvSpPr/>
          <p:nvPr/>
        </p:nvSpPr>
        <p:spPr>
          <a:xfrm>
            <a:off x="308750" y="101600"/>
            <a:ext cx="2275500" cy="2689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subTitle" idx="1"/>
          </p:nvPr>
        </p:nvSpPr>
        <p:spPr>
          <a:xfrm>
            <a:off x="303775" y="1557231"/>
            <a:ext cx="2194800" cy="32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Trần Đức Anh</a:t>
            </a:r>
            <a:endParaRPr sz="2000"/>
          </a:p>
        </p:txBody>
      </p:sp>
      <p:sp>
        <p:nvSpPr>
          <p:cNvPr id="340" name="Google Shape;340;p47"/>
          <p:cNvSpPr txBox="1">
            <a:spLocks noGrp="1"/>
          </p:cNvSpPr>
          <p:nvPr>
            <p:ph type="subTitle" idx="2"/>
          </p:nvPr>
        </p:nvSpPr>
        <p:spPr>
          <a:xfrm>
            <a:off x="389450" y="1884828"/>
            <a:ext cx="2194800" cy="50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MSV: 6151071034 </a:t>
            </a:r>
            <a:endParaRPr dirty="0"/>
          </a:p>
        </p:txBody>
      </p:sp>
      <p:sp>
        <p:nvSpPr>
          <p:cNvPr id="341" name="Google Shape;341;p47"/>
          <p:cNvSpPr txBox="1">
            <a:spLocks noGrp="1"/>
          </p:cNvSpPr>
          <p:nvPr>
            <p:ph type="subTitle" idx="3"/>
          </p:nvPr>
        </p:nvSpPr>
        <p:spPr>
          <a:xfrm flipH="1">
            <a:off x="6057875" y="1557231"/>
            <a:ext cx="2194800" cy="32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Chu Hồ Hoàng Vy</a:t>
            </a:r>
            <a:endParaRPr sz="2000" dirty="0"/>
          </a:p>
        </p:txBody>
      </p:sp>
      <p:sp>
        <p:nvSpPr>
          <p:cNvPr id="342" name="Google Shape;342;p47"/>
          <p:cNvSpPr txBox="1">
            <a:spLocks noGrp="1"/>
          </p:cNvSpPr>
          <p:nvPr>
            <p:ph type="subTitle" idx="4"/>
          </p:nvPr>
        </p:nvSpPr>
        <p:spPr>
          <a:xfrm>
            <a:off x="3486263" y="1884826"/>
            <a:ext cx="1724400" cy="267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MSV: </a:t>
            </a:r>
            <a:r>
              <a:rPr lang="vi-VN" dirty="0"/>
              <a:t>6151071</a:t>
            </a:r>
            <a:r>
              <a:rPr lang="en-US" dirty="0"/>
              <a:t>114</a:t>
            </a:r>
            <a:endParaRPr dirty="0"/>
          </a:p>
        </p:txBody>
      </p:sp>
      <p:sp>
        <p:nvSpPr>
          <p:cNvPr id="343" name="Google Shape;343;p47"/>
          <p:cNvSpPr txBox="1">
            <a:spLocks noGrp="1"/>
          </p:cNvSpPr>
          <p:nvPr>
            <p:ph type="subTitle" idx="5"/>
          </p:nvPr>
        </p:nvSpPr>
        <p:spPr>
          <a:xfrm flipH="1">
            <a:off x="3236137" y="1557225"/>
            <a:ext cx="2275500" cy="32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/>
              <a:t>Vạn</a:t>
            </a:r>
            <a:r>
              <a:rPr lang="en-US" sz="2000" dirty="0"/>
              <a:t> Minh Ty</a:t>
            </a:r>
          </a:p>
        </p:txBody>
      </p:sp>
      <p:sp>
        <p:nvSpPr>
          <p:cNvPr id="344" name="Google Shape;344;p47"/>
          <p:cNvSpPr txBox="1">
            <a:spLocks noGrp="1"/>
          </p:cNvSpPr>
          <p:nvPr>
            <p:ph type="subTitle" idx="6"/>
          </p:nvPr>
        </p:nvSpPr>
        <p:spPr>
          <a:xfrm>
            <a:off x="6015450" y="1954951"/>
            <a:ext cx="2194800" cy="378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MSV: </a:t>
            </a:r>
            <a:r>
              <a:rPr lang="vi-VN" dirty="0"/>
              <a:t>6151071</a:t>
            </a:r>
            <a:r>
              <a:rPr lang="en-US" dirty="0"/>
              <a:t>118</a:t>
            </a:r>
            <a:endParaRPr dirty="0"/>
          </a:p>
        </p:txBody>
      </p:sp>
      <p:pic>
        <p:nvPicPr>
          <p:cNvPr id="345" name="Google Shape;345;p47"/>
          <p:cNvPicPr preferRelativeResize="0"/>
          <p:nvPr/>
        </p:nvPicPr>
        <p:blipFill rotWithShape="1">
          <a:blip r:embed="rId3">
            <a:alphaModFix/>
          </a:blip>
          <a:srcRect l="14235" r="14228"/>
          <a:stretch/>
        </p:blipFill>
        <p:spPr>
          <a:xfrm>
            <a:off x="722125" y="128990"/>
            <a:ext cx="1358100" cy="135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7"/>
          <p:cNvPicPr preferRelativeResize="0"/>
          <p:nvPr/>
        </p:nvPicPr>
        <p:blipFill rotWithShape="1">
          <a:blip r:embed="rId4">
            <a:alphaModFix/>
          </a:blip>
          <a:srcRect l="5962" r="5962"/>
          <a:stretch/>
        </p:blipFill>
        <p:spPr>
          <a:xfrm rot="-8099951">
            <a:off x="7210413" y="3635398"/>
            <a:ext cx="1249224" cy="103965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49" name="Google Shape;349;p47"/>
          <p:cNvPicPr preferRelativeResize="0"/>
          <p:nvPr/>
        </p:nvPicPr>
        <p:blipFill rotWithShape="1">
          <a:blip r:embed="rId5">
            <a:alphaModFix/>
          </a:blip>
          <a:srcRect l="7446" r="7446"/>
          <a:stretch/>
        </p:blipFill>
        <p:spPr>
          <a:xfrm rot="7779440">
            <a:off x="217160" y="3911297"/>
            <a:ext cx="1138932" cy="143865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50" name="Google Shape;350;p47"/>
          <p:cNvPicPr preferRelativeResize="0"/>
          <p:nvPr/>
        </p:nvPicPr>
        <p:blipFill rotWithShape="1">
          <a:blip r:embed="rId6">
            <a:alphaModFix/>
          </a:blip>
          <a:srcRect t="10172" b="10172"/>
          <a:stretch/>
        </p:blipFill>
        <p:spPr>
          <a:xfrm rot="1031506">
            <a:off x="5196550" y="1995288"/>
            <a:ext cx="1198422" cy="115292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51" name="Google Shape;351;p47"/>
          <p:cNvPicPr preferRelativeResize="0"/>
          <p:nvPr/>
        </p:nvPicPr>
        <p:blipFill rotWithShape="1">
          <a:blip r:embed="rId7">
            <a:alphaModFix/>
          </a:blip>
          <a:srcRect l="4069" r="4069"/>
          <a:stretch/>
        </p:blipFill>
        <p:spPr>
          <a:xfrm>
            <a:off x="8122426" y="128998"/>
            <a:ext cx="925800" cy="115292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52" name="Google Shape;352;p47"/>
          <p:cNvPicPr preferRelativeResize="0"/>
          <p:nvPr/>
        </p:nvPicPr>
        <p:blipFill rotWithShape="1">
          <a:blip r:embed="rId8">
            <a:alphaModFix/>
          </a:blip>
          <a:srcRect l="1305" r="1305"/>
          <a:stretch/>
        </p:blipFill>
        <p:spPr>
          <a:xfrm rot="8936706">
            <a:off x="230089" y="1815348"/>
            <a:ext cx="1113070" cy="133953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353" name="Google Shape;353;p47"/>
          <p:cNvSpPr/>
          <p:nvPr/>
        </p:nvSpPr>
        <p:spPr>
          <a:xfrm>
            <a:off x="1703850" y="2950375"/>
            <a:ext cx="2275500" cy="2193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47"/>
          <p:cNvPicPr preferRelativeResize="0"/>
          <p:nvPr/>
        </p:nvPicPr>
        <p:blipFill rotWithShape="1">
          <a:blip r:embed="rId9">
            <a:alphaModFix/>
          </a:blip>
          <a:srcRect l="6866" r="6874"/>
          <a:stretch/>
        </p:blipFill>
        <p:spPr>
          <a:xfrm>
            <a:off x="2162550" y="3011765"/>
            <a:ext cx="1358100" cy="135809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7"/>
          <p:cNvSpPr txBox="1">
            <a:spLocks noGrp="1"/>
          </p:cNvSpPr>
          <p:nvPr>
            <p:ph type="subTitle" idx="2"/>
          </p:nvPr>
        </p:nvSpPr>
        <p:spPr>
          <a:xfrm>
            <a:off x="1744200" y="4891353"/>
            <a:ext cx="2194800" cy="50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MSV: 6151071082 </a:t>
            </a:r>
            <a:endParaRPr/>
          </a:p>
        </p:txBody>
      </p:sp>
      <p:sp>
        <p:nvSpPr>
          <p:cNvPr id="356" name="Google Shape;356;p47"/>
          <p:cNvSpPr/>
          <p:nvPr/>
        </p:nvSpPr>
        <p:spPr>
          <a:xfrm>
            <a:off x="4658000" y="2950375"/>
            <a:ext cx="2275500" cy="2193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7"/>
          <p:cNvSpPr txBox="1">
            <a:spLocks noGrp="1"/>
          </p:cNvSpPr>
          <p:nvPr>
            <p:ph type="subTitle" idx="2"/>
          </p:nvPr>
        </p:nvSpPr>
        <p:spPr>
          <a:xfrm>
            <a:off x="4698350" y="4891353"/>
            <a:ext cx="2194800" cy="50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MSV: </a:t>
            </a:r>
            <a:r>
              <a:rPr lang="vi-VN" dirty="0"/>
              <a:t>61510710</a:t>
            </a:r>
            <a:r>
              <a:rPr lang="en-US" dirty="0"/>
              <a:t>83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58" name="Google Shape;358;p47"/>
          <p:cNvSpPr txBox="1">
            <a:spLocks noGrp="1"/>
          </p:cNvSpPr>
          <p:nvPr>
            <p:ph type="subTitle" idx="1"/>
          </p:nvPr>
        </p:nvSpPr>
        <p:spPr>
          <a:xfrm>
            <a:off x="1566750" y="4466800"/>
            <a:ext cx="2549700" cy="32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Nguyễn Hoàng Phát</a:t>
            </a:r>
            <a:endParaRPr sz="1900"/>
          </a:p>
        </p:txBody>
      </p:sp>
      <p:sp>
        <p:nvSpPr>
          <p:cNvPr id="359" name="Google Shape;359;p47"/>
          <p:cNvSpPr txBox="1">
            <a:spLocks noGrp="1"/>
          </p:cNvSpPr>
          <p:nvPr>
            <p:ph type="subTitle" idx="1"/>
          </p:nvPr>
        </p:nvSpPr>
        <p:spPr>
          <a:xfrm>
            <a:off x="4476100" y="4517225"/>
            <a:ext cx="2549700" cy="327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dirty="0"/>
              <a:t>Trần Thiên Phú</a:t>
            </a:r>
            <a:endParaRPr sz="1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EC2FD-4E9C-E51E-9216-1537AEFB1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5563" y="128990"/>
            <a:ext cx="1300124" cy="143688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389CAA-BC00-0783-F3AA-1072331FC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88" y="3021416"/>
            <a:ext cx="1430149" cy="143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1E3F5-4F27-EC6D-BF8B-42B0E3D085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3560" y="156056"/>
            <a:ext cx="1034847" cy="1379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>
            <a:spLocks noGrp="1"/>
          </p:cNvSpPr>
          <p:nvPr>
            <p:ph type="title"/>
          </p:nvPr>
        </p:nvSpPr>
        <p:spPr>
          <a:xfrm>
            <a:off x="715550" y="2340740"/>
            <a:ext cx="3106800" cy="120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Mô tả bài toán</a:t>
            </a:r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title" idx="2"/>
          </p:nvPr>
        </p:nvSpPr>
        <p:spPr>
          <a:xfrm>
            <a:off x="715550" y="563824"/>
            <a:ext cx="1772100" cy="122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68" name="Google Shape;368;p48"/>
          <p:cNvCxnSpPr/>
          <p:nvPr/>
        </p:nvCxnSpPr>
        <p:spPr>
          <a:xfrm>
            <a:off x="869200" y="2077233"/>
            <a:ext cx="113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9" name="Google Shape;369;p48"/>
          <p:cNvPicPr preferRelativeResize="0"/>
          <p:nvPr/>
        </p:nvPicPr>
        <p:blipFill rotWithShape="1">
          <a:blip r:embed="rId3">
            <a:alphaModFix/>
          </a:blip>
          <a:srcRect t="4782" b="7305"/>
          <a:stretch/>
        </p:blipFill>
        <p:spPr>
          <a:xfrm rot="4795762">
            <a:off x="4152404" y="2298501"/>
            <a:ext cx="1104044" cy="128567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70" name="Google Shape;370;p48"/>
          <p:cNvPicPr preferRelativeResize="0"/>
          <p:nvPr/>
        </p:nvPicPr>
        <p:blipFill rotWithShape="1">
          <a:blip r:embed="rId4">
            <a:alphaModFix/>
          </a:blip>
          <a:srcRect t="12652" b="12659"/>
          <a:stretch/>
        </p:blipFill>
        <p:spPr>
          <a:xfrm>
            <a:off x="2742763" y="967275"/>
            <a:ext cx="1248580" cy="120115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72" name="Google Shape;372;p48"/>
          <p:cNvPicPr preferRelativeResize="0"/>
          <p:nvPr/>
        </p:nvPicPr>
        <p:blipFill rotWithShape="1">
          <a:blip r:embed="rId5">
            <a:alphaModFix/>
          </a:blip>
          <a:srcRect l="9761" r="9761"/>
          <a:stretch/>
        </p:blipFill>
        <p:spPr>
          <a:xfrm>
            <a:off x="2487650" y="4471488"/>
            <a:ext cx="1311675" cy="144242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73" name="Google Shape;373;p48"/>
          <p:cNvPicPr preferRelativeResize="0"/>
          <p:nvPr/>
        </p:nvPicPr>
        <p:blipFill rotWithShape="1">
          <a:blip r:embed="rId6">
            <a:alphaModFix/>
          </a:blip>
          <a:srcRect t="4086" b="4077"/>
          <a:stretch/>
        </p:blipFill>
        <p:spPr>
          <a:xfrm rot="-9933972">
            <a:off x="4440626" y="456117"/>
            <a:ext cx="1044244" cy="131906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F2A953-FED2-ECFD-CEF1-5AF4D3A37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484" y="252761"/>
            <a:ext cx="2727321" cy="4624039"/>
          </a:xfrm>
          <a:prstGeom prst="rect">
            <a:avLst/>
          </a:prstGeom>
        </p:spPr>
      </p:pic>
      <p:pic>
        <p:nvPicPr>
          <p:cNvPr id="371" name="Google Shape;371;p48"/>
          <p:cNvPicPr preferRelativeResize="0"/>
          <p:nvPr/>
        </p:nvPicPr>
        <p:blipFill rotWithShape="1">
          <a:blip r:embed="rId8">
            <a:alphaModFix/>
          </a:blip>
          <a:srcRect t="12870" b="12862"/>
          <a:stretch/>
        </p:blipFill>
        <p:spPr>
          <a:xfrm rot="-10304849">
            <a:off x="4768842" y="4080165"/>
            <a:ext cx="1530122" cy="100794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F94A1-CD63-9C9B-5B72-B72DEFD5D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419" y="1196897"/>
            <a:ext cx="3309276" cy="3018263"/>
          </a:xfrm>
          <a:prstGeom prst="rect">
            <a:avLst/>
          </a:prstGeom>
        </p:spPr>
      </p:pic>
      <p:sp>
        <p:nvSpPr>
          <p:cNvPr id="379" name="Google Shape;379;p49"/>
          <p:cNvSpPr txBox="1">
            <a:spLocks noGrp="1"/>
          </p:cNvSpPr>
          <p:nvPr>
            <p:ph type="subTitle" idx="1"/>
          </p:nvPr>
        </p:nvSpPr>
        <p:spPr>
          <a:xfrm>
            <a:off x="965850" y="1496100"/>
            <a:ext cx="4110900" cy="1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50" dirty="0" err="1">
                <a:latin typeface="Roboto"/>
                <a:ea typeface="Roboto"/>
                <a:cs typeface="Roboto"/>
              </a:rPr>
              <a:t>Xây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dựng</a:t>
            </a:r>
            <a:r>
              <a:rPr lang="en-US" sz="1850" dirty="0">
                <a:latin typeface="Roboto"/>
                <a:ea typeface="Roboto"/>
                <a:cs typeface="Roboto"/>
              </a:rPr>
              <a:t> website “</a:t>
            </a:r>
            <a:r>
              <a:rPr lang="en-US" sz="1850" dirty="0" err="1">
                <a:latin typeface="Roboto"/>
                <a:ea typeface="Roboto"/>
                <a:cs typeface="Roboto"/>
              </a:rPr>
              <a:t>quản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lý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khách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sạn</a:t>
            </a:r>
            <a:r>
              <a:rPr lang="en-US" sz="1850" dirty="0">
                <a:latin typeface="Roboto"/>
                <a:ea typeface="Roboto"/>
                <a:cs typeface="Roboto"/>
              </a:rPr>
              <a:t>” </a:t>
            </a:r>
            <a:r>
              <a:rPr lang="en-US" sz="1850" dirty="0" err="1">
                <a:latin typeface="Roboto"/>
                <a:ea typeface="Roboto"/>
                <a:cs typeface="Roboto"/>
              </a:rPr>
              <a:t>với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mục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đích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chính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là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ứng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dụng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được</a:t>
            </a:r>
            <a:r>
              <a:rPr lang="vi-VN" sz="1850" dirty="0">
                <a:latin typeface="Roboto"/>
                <a:ea typeface="Roboto"/>
                <a:cs typeface="Roboto"/>
              </a:rPr>
              <a:t> các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thuật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toán</a:t>
            </a:r>
            <a:r>
              <a:rPr lang="en-US" sz="1850" dirty="0">
                <a:latin typeface="Roboto"/>
                <a:ea typeface="Roboto"/>
                <a:cs typeface="Roboto"/>
              </a:rPr>
              <a:t>, </a:t>
            </a:r>
            <a:r>
              <a:rPr lang="en-US" sz="1850" dirty="0" err="1">
                <a:latin typeface="Roboto"/>
                <a:ea typeface="Roboto"/>
                <a:cs typeface="Roboto"/>
              </a:rPr>
              <a:t>các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công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nghệ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vào</a:t>
            </a:r>
            <a:r>
              <a:rPr lang="en-US" sz="1850" dirty="0">
                <a:latin typeface="Roboto"/>
                <a:ea typeface="Roboto"/>
                <a:cs typeface="Roboto"/>
              </a:rPr>
              <a:t> website </a:t>
            </a:r>
            <a:r>
              <a:rPr lang="en-US" sz="1850" dirty="0" err="1">
                <a:latin typeface="Roboto"/>
                <a:ea typeface="Roboto"/>
                <a:cs typeface="Roboto"/>
              </a:rPr>
              <a:t>nhằm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giải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quyết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các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nhu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cầu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của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người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dùng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trong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việc</a:t>
            </a:r>
            <a:r>
              <a:rPr lang="vi-VN" sz="1850" dirty="0">
                <a:latin typeface="Roboto"/>
                <a:ea typeface="Roboto"/>
                <a:cs typeface="Roboto"/>
              </a:rPr>
              <a:t> quản lí điều hành </a:t>
            </a:r>
            <a:r>
              <a:rPr lang="en-US" sz="1850" dirty="0" err="1">
                <a:latin typeface="Roboto"/>
                <a:ea typeface="Roboto"/>
                <a:cs typeface="Roboto"/>
              </a:rPr>
              <a:t>khách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sạn</a:t>
            </a:r>
            <a:r>
              <a:rPr lang="vi-VN" sz="1850" dirty="0">
                <a:latin typeface="Roboto"/>
                <a:ea typeface="Roboto"/>
                <a:cs typeface="Roboto"/>
              </a:rPr>
              <a:t>.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Hệ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thống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được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xây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dựng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trên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nền</a:t>
            </a:r>
            <a:r>
              <a:rPr lang="en-US" sz="1850" dirty="0">
                <a:latin typeface="Roboto"/>
                <a:ea typeface="Roboto"/>
                <a:cs typeface="Roboto"/>
              </a:rPr>
              <a:t> </a:t>
            </a:r>
            <a:r>
              <a:rPr lang="en-US" sz="1850" dirty="0" err="1">
                <a:latin typeface="Roboto"/>
                <a:ea typeface="Roboto"/>
                <a:cs typeface="Roboto"/>
              </a:rPr>
              <a:t>tảng</a:t>
            </a:r>
            <a:r>
              <a:rPr lang="en-US" sz="1850" dirty="0">
                <a:latin typeface="Roboto"/>
                <a:ea typeface="Roboto"/>
                <a:cs typeface="Roboto"/>
              </a:rPr>
              <a:t> ASP.NET MVC.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vi-VN" sz="125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>
                <a:solidFill>
                  <a:srgbClr val="E4E6EB"/>
                </a:solidFill>
                <a:highlight>
                  <a:srgbClr val="3E4042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dirty="0"/>
          </a:p>
        </p:txBody>
      </p:sp>
      <p:pic>
        <p:nvPicPr>
          <p:cNvPr id="380" name="Google Shape;380;p49"/>
          <p:cNvPicPr preferRelativeResize="0"/>
          <p:nvPr/>
        </p:nvPicPr>
        <p:blipFill rotWithShape="1">
          <a:blip r:embed="rId4">
            <a:alphaModFix/>
          </a:blip>
          <a:srcRect t="14869" b="8526"/>
          <a:stretch/>
        </p:blipFill>
        <p:spPr>
          <a:xfrm rot="4093547">
            <a:off x="1933425" y="-2274"/>
            <a:ext cx="1302178" cy="1204752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81" name="Google Shape;381;p49"/>
          <p:cNvPicPr preferRelativeResize="0"/>
          <p:nvPr/>
        </p:nvPicPr>
        <p:blipFill rotWithShape="1">
          <a:blip r:embed="rId5">
            <a:alphaModFix/>
          </a:blip>
          <a:srcRect t="10071"/>
          <a:stretch/>
        </p:blipFill>
        <p:spPr>
          <a:xfrm>
            <a:off x="5076750" y="733275"/>
            <a:ext cx="1361475" cy="138240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82" name="Google Shape;382;p49"/>
          <p:cNvPicPr preferRelativeResize="0"/>
          <p:nvPr/>
        </p:nvPicPr>
        <p:blipFill rotWithShape="1">
          <a:blip r:embed="rId6">
            <a:alphaModFix/>
          </a:blip>
          <a:srcRect l="4396" r="4387"/>
          <a:stretch/>
        </p:blipFill>
        <p:spPr>
          <a:xfrm>
            <a:off x="4802410" y="3863875"/>
            <a:ext cx="1231265" cy="95032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15550" y="2340740"/>
            <a:ext cx="3106800" cy="120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Sơ đồ phân cấp BFD</a:t>
            </a:r>
            <a:endParaRPr dirty="0"/>
          </a:p>
        </p:txBody>
      </p:sp>
      <p:sp>
        <p:nvSpPr>
          <p:cNvPr id="389" name="Google Shape;389;p50"/>
          <p:cNvSpPr txBox="1">
            <a:spLocks noGrp="1"/>
          </p:cNvSpPr>
          <p:nvPr>
            <p:ph type="title" idx="2"/>
          </p:nvPr>
        </p:nvSpPr>
        <p:spPr>
          <a:xfrm>
            <a:off x="715550" y="563824"/>
            <a:ext cx="1772100" cy="122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90" name="Google Shape;390;p50"/>
          <p:cNvCxnSpPr/>
          <p:nvPr/>
        </p:nvCxnSpPr>
        <p:spPr>
          <a:xfrm>
            <a:off x="869200" y="2077233"/>
            <a:ext cx="1137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1" name="Google Shape;391;p50"/>
          <p:cNvPicPr preferRelativeResize="0"/>
          <p:nvPr/>
        </p:nvPicPr>
        <p:blipFill rotWithShape="1">
          <a:blip r:embed="rId3">
            <a:alphaModFix/>
          </a:blip>
          <a:srcRect t="4782" b="7305"/>
          <a:stretch/>
        </p:blipFill>
        <p:spPr>
          <a:xfrm rot="4795762">
            <a:off x="4152404" y="2298501"/>
            <a:ext cx="1104044" cy="128567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92" name="Google Shape;392;p50"/>
          <p:cNvPicPr preferRelativeResize="0"/>
          <p:nvPr/>
        </p:nvPicPr>
        <p:blipFill rotWithShape="1">
          <a:blip r:embed="rId4">
            <a:alphaModFix/>
          </a:blip>
          <a:srcRect t="12652" b="12659"/>
          <a:stretch/>
        </p:blipFill>
        <p:spPr>
          <a:xfrm>
            <a:off x="2742763" y="967275"/>
            <a:ext cx="1248580" cy="120115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94" name="Google Shape;394;p50"/>
          <p:cNvPicPr preferRelativeResize="0"/>
          <p:nvPr/>
        </p:nvPicPr>
        <p:blipFill rotWithShape="1">
          <a:blip r:embed="rId5">
            <a:alphaModFix/>
          </a:blip>
          <a:srcRect l="9761" r="9761"/>
          <a:stretch/>
        </p:blipFill>
        <p:spPr>
          <a:xfrm>
            <a:off x="2487650" y="4471488"/>
            <a:ext cx="1311675" cy="1442426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95" name="Google Shape;395;p50"/>
          <p:cNvPicPr preferRelativeResize="0"/>
          <p:nvPr/>
        </p:nvPicPr>
        <p:blipFill rotWithShape="1">
          <a:blip r:embed="rId6">
            <a:alphaModFix/>
          </a:blip>
          <a:srcRect t="4086" b="4077"/>
          <a:stretch/>
        </p:blipFill>
        <p:spPr>
          <a:xfrm rot="-9933972">
            <a:off x="4440626" y="456117"/>
            <a:ext cx="1044244" cy="1319069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612A7B-87FA-798F-C51E-D0E08E9E2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484" y="252761"/>
            <a:ext cx="2727321" cy="4624039"/>
          </a:xfrm>
          <a:prstGeom prst="rect">
            <a:avLst/>
          </a:prstGeom>
        </p:spPr>
      </p:pic>
      <p:pic>
        <p:nvPicPr>
          <p:cNvPr id="393" name="Google Shape;393;p50"/>
          <p:cNvPicPr preferRelativeResize="0"/>
          <p:nvPr/>
        </p:nvPicPr>
        <p:blipFill rotWithShape="1">
          <a:blip r:embed="rId8">
            <a:alphaModFix/>
          </a:blip>
          <a:srcRect t="12870" b="12862"/>
          <a:stretch/>
        </p:blipFill>
        <p:spPr>
          <a:xfrm rot="-10304849">
            <a:off x="4768843" y="4030965"/>
            <a:ext cx="1530122" cy="1007940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8E7A4-AC29-56B4-5401-ADBE39E73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3" y="431180"/>
            <a:ext cx="7453304" cy="406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1"/>
          <p:cNvPicPr preferRelativeResize="0"/>
          <p:nvPr/>
        </p:nvPicPr>
        <p:blipFill rotWithShape="1">
          <a:blip r:embed="rId4">
            <a:alphaModFix/>
          </a:blip>
          <a:srcRect t="14869" b="8526"/>
          <a:stretch/>
        </p:blipFill>
        <p:spPr>
          <a:xfrm rot="4093547">
            <a:off x="58350" y="300926"/>
            <a:ext cx="1302178" cy="1204752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01" name="Google Shape;401;p51"/>
          <p:cNvPicPr preferRelativeResize="0"/>
          <p:nvPr/>
        </p:nvPicPr>
        <p:blipFill rotWithShape="1">
          <a:blip r:embed="rId5">
            <a:alphaModFix/>
          </a:blip>
          <a:srcRect t="10071"/>
          <a:stretch/>
        </p:blipFill>
        <p:spPr>
          <a:xfrm>
            <a:off x="7702275" y="280100"/>
            <a:ext cx="1361475" cy="1382401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02" name="Google Shape;402;p51"/>
          <p:cNvPicPr preferRelativeResize="0"/>
          <p:nvPr/>
        </p:nvPicPr>
        <p:blipFill rotWithShape="1">
          <a:blip r:embed="rId6">
            <a:alphaModFix/>
          </a:blip>
          <a:srcRect l="4396" r="4387"/>
          <a:stretch/>
        </p:blipFill>
        <p:spPr>
          <a:xfrm>
            <a:off x="7642760" y="3954500"/>
            <a:ext cx="1231265" cy="950324"/>
          </a:xfrm>
          <a:prstGeom prst="rect">
            <a:avLst/>
          </a:prstGeom>
          <a:noFill/>
          <a:ln>
            <a:noFill/>
          </a:ln>
          <a:effectLst>
            <a:outerShdw blurRad="285750" dist="95250" dir="600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ew Smart Watch Announcement Pitch Deck by Slidesgo">
  <a:themeElements>
    <a:clrScheme name="Simple Light">
      <a:dk1>
        <a:srgbClr val="000000"/>
      </a:dk1>
      <a:lt1>
        <a:srgbClr val="F5F5F7"/>
      </a:lt1>
      <a:dk2>
        <a:srgbClr val="FFFFFF"/>
      </a:dk2>
      <a:lt2>
        <a:srgbClr val="F58C8C"/>
      </a:lt2>
      <a:accent1>
        <a:srgbClr val="7264A3"/>
      </a:accent1>
      <a:accent2>
        <a:srgbClr val="FD93CD"/>
      </a:accent2>
      <a:accent3>
        <a:srgbClr val="59D7EB"/>
      </a:accent3>
      <a:accent4>
        <a:srgbClr val="FCCF7B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249</Words>
  <Application>Microsoft Office PowerPoint</Application>
  <PresentationFormat>On-screen Show (16:9)</PresentationFormat>
  <Paragraphs>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Anaheim</vt:lpstr>
      <vt:lpstr>Comic Sans MS</vt:lpstr>
      <vt:lpstr>Roboto</vt:lpstr>
      <vt:lpstr>Lobster</vt:lpstr>
      <vt:lpstr>DM Sans</vt:lpstr>
      <vt:lpstr>New Smart Watch Announcement Pitch Deck by Slidesgo</vt:lpstr>
      <vt:lpstr>Quản lý khách sạn TEAM 1</vt:lpstr>
      <vt:lpstr>Nội Dung Thuyết Trình</vt:lpstr>
      <vt:lpstr>Giới thiệu</vt:lpstr>
      <vt:lpstr>Giới thiệu khách sạn</vt:lpstr>
      <vt:lpstr>PowerPoint Presentation</vt:lpstr>
      <vt:lpstr>Mô tả bài toán</vt:lpstr>
      <vt:lpstr>PowerPoint Presentation</vt:lpstr>
      <vt:lpstr>Sơ đồ phân cấp BFD</vt:lpstr>
      <vt:lpstr>PowerPoint Presentation</vt:lpstr>
      <vt:lpstr>Mô hình cơ sở dữ liệu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cửa hàng đồng hồ  OCEAN TEAM</dc:title>
  <cp:lastModifiedBy>Phat Nguyen</cp:lastModifiedBy>
  <cp:revision>2</cp:revision>
  <dcterms:modified xsi:type="dcterms:W3CDTF">2023-05-25T05:00:24Z</dcterms:modified>
</cp:coreProperties>
</file>